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07" r:id="rId37"/>
    <p:sldMasterId id="2147483740" r:id="rId38"/>
    <p:sldMasterId id="2147483773" r:id="rId39"/>
    <p:sldMasterId id="2147483780" r:id="rId40"/>
  </p:sldMasterIdLst>
  <p:notesMasterIdLst>
    <p:notesMasterId r:id="rId64"/>
  </p:notesMasterIdLst>
  <p:handoutMasterIdLst>
    <p:handoutMasterId r:id="rId65"/>
  </p:handoutMasterIdLst>
  <p:sldIdLst>
    <p:sldId id="980" r:id="rId41"/>
    <p:sldId id="1021" r:id="rId42"/>
    <p:sldId id="1019" r:id="rId43"/>
    <p:sldId id="1004" r:id="rId44"/>
    <p:sldId id="1002" r:id="rId45"/>
    <p:sldId id="1020" r:id="rId46"/>
    <p:sldId id="999" r:id="rId47"/>
    <p:sldId id="1014" r:id="rId48"/>
    <p:sldId id="1022" r:id="rId49"/>
    <p:sldId id="1023" r:id="rId50"/>
    <p:sldId id="997" r:id="rId51"/>
    <p:sldId id="1003" r:id="rId52"/>
    <p:sldId id="1018" r:id="rId53"/>
    <p:sldId id="1012" r:id="rId54"/>
    <p:sldId id="1024" r:id="rId55"/>
    <p:sldId id="996" r:id="rId56"/>
    <p:sldId id="1015" r:id="rId57"/>
    <p:sldId id="988" r:id="rId58"/>
    <p:sldId id="1016" r:id="rId59"/>
    <p:sldId id="1013" r:id="rId60"/>
    <p:sldId id="989" r:id="rId61"/>
    <p:sldId id="1025" r:id="rId62"/>
    <p:sldId id="998" r:id="rId63"/>
  </p:sldIdLst>
  <p:sldSz cx="12198350" cy="6859588"/>
  <p:notesSz cx="6669088" cy="9926638"/>
  <p:custDataLst>
    <p:tags r:id="rId66"/>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544479"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1088959"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633438"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2177918"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722397" algn="l" defTabSz="1088959" rtl="0" eaLnBrk="1" latinLnBrk="0" hangingPunct="1">
      <a:defRPr kern="1200">
        <a:solidFill>
          <a:schemeClr val="bg2"/>
        </a:solidFill>
        <a:latin typeface="Arial" pitchFamily="34" charset="0"/>
        <a:ea typeface="ＭＳ Ｐゴシック" charset="-128"/>
        <a:cs typeface="+mn-cs"/>
      </a:defRPr>
    </a:lvl6pPr>
    <a:lvl7pPr marL="3266877" algn="l" defTabSz="1088959" rtl="0" eaLnBrk="1" latinLnBrk="0" hangingPunct="1">
      <a:defRPr kern="1200">
        <a:solidFill>
          <a:schemeClr val="bg2"/>
        </a:solidFill>
        <a:latin typeface="Arial" pitchFamily="34" charset="0"/>
        <a:ea typeface="ＭＳ Ｐゴシック" charset="-128"/>
        <a:cs typeface="+mn-cs"/>
      </a:defRPr>
    </a:lvl7pPr>
    <a:lvl8pPr marL="3811356" algn="l" defTabSz="1088959" rtl="0" eaLnBrk="1" latinLnBrk="0" hangingPunct="1">
      <a:defRPr kern="1200">
        <a:solidFill>
          <a:schemeClr val="bg2"/>
        </a:solidFill>
        <a:latin typeface="Arial" pitchFamily="34" charset="0"/>
        <a:ea typeface="ＭＳ Ｐゴシック" charset="-128"/>
        <a:cs typeface="+mn-cs"/>
      </a:defRPr>
    </a:lvl8pPr>
    <a:lvl9pPr marL="4355836" algn="l" defTabSz="1088959" rtl="0" eaLnBrk="1" latinLnBrk="0" hangingPunct="1">
      <a:defRPr kern="1200">
        <a:solidFill>
          <a:schemeClr val="bg2"/>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3884">
          <p15:clr>
            <a:srgbClr val="A4A3A4"/>
          </p15:clr>
        </p15:guide>
        <p15:guide id="2" orient="horz" pos="890">
          <p15:clr>
            <a:srgbClr val="A4A3A4"/>
          </p15:clr>
        </p15:guide>
        <p15:guide id="3" orient="horz" pos="1117">
          <p15:clr>
            <a:srgbClr val="A4A3A4"/>
          </p15:clr>
        </p15:guide>
        <p15:guide id="4" orient="horz" pos="4088">
          <p15:clr>
            <a:srgbClr val="A4A3A4"/>
          </p15:clr>
        </p15:guide>
        <p15:guide id="5" pos="340">
          <p15:clr>
            <a:srgbClr val="A4A3A4"/>
          </p15:clr>
        </p15:guide>
        <p15:guide id="6" pos="2880">
          <p15:clr>
            <a:srgbClr val="A4A3A4"/>
          </p15:clr>
        </p15:guide>
        <p15:guide id="7" pos="2971">
          <p15:clr>
            <a:srgbClr val="A4A3A4"/>
          </p15:clr>
        </p15:guide>
        <p15:guide id="8" pos="5511">
          <p15:clr>
            <a:srgbClr val="A4A3A4"/>
          </p15:clr>
        </p15:guide>
        <p15:guide id="9" orient="horz" pos="3885">
          <p15:clr>
            <a:srgbClr val="A4A3A4"/>
          </p15:clr>
        </p15:guide>
        <p15:guide id="10" orient="horz" pos="4089">
          <p15:clr>
            <a:srgbClr val="A4A3A4"/>
          </p15:clr>
        </p15:guide>
        <p15:guide id="11" pos="395">
          <p15:clr>
            <a:srgbClr val="A4A3A4"/>
          </p15:clr>
        </p15:guide>
        <p15:guide id="12" pos="3842">
          <p15:clr>
            <a:srgbClr val="A4A3A4"/>
          </p15:clr>
        </p15:guide>
        <p15:guide id="13" pos="3933">
          <p15:clr>
            <a:srgbClr val="A4A3A4"/>
          </p15:clr>
        </p15:guide>
        <p15:guide id="14" pos="7380">
          <p15:clr>
            <a:srgbClr val="A4A3A4"/>
          </p15:clr>
        </p15:guide>
        <p15:guide id="15" orient="horz" pos="1914">
          <p15:clr>
            <a:srgbClr val="A4A3A4"/>
          </p15:clr>
        </p15:guide>
        <p15:guide id="16" orient="horz" pos="3881">
          <p15:clr>
            <a:srgbClr val="A4A3A4"/>
          </p15:clr>
        </p15:guide>
        <p15:guide id="17" orient="horz" pos="4087">
          <p15:clr>
            <a:srgbClr val="A4A3A4"/>
          </p15:clr>
        </p15:guide>
        <p15:guide id="18" pos="7387">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guide id="3" orient="horz" pos="3127">
          <p15:clr>
            <a:srgbClr val="A4A3A4"/>
          </p15:clr>
        </p15:guide>
        <p15:guide id="4"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3FB"/>
    <a:srgbClr val="173A4E"/>
    <a:srgbClr val="F2F2F2"/>
    <a:srgbClr val="879BAA"/>
    <a:srgbClr val="6DB33F"/>
    <a:srgbClr val="E3EDCD"/>
    <a:srgbClr val="F05033"/>
    <a:srgbClr val="506473"/>
    <a:srgbClr val="FC6D26"/>
    <a:srgbClr val="EB7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93" autoAdjust="0"/>
    <p:restoredTop sz="71001" autoAdjust="0"/>
  </p:normalViewPr>
  <p:slideViewPr>
    <p:cSldViewPr snapToGrid="0" showGuides="1">
      <p:cViewPr varScale="1">
        <p:scale>
          <a:sx n="82" d="100"/>
          <a:sy n="82" d="100"/>
        </p:scale>
        <p:origin x="2112" y="102"/>
      </p:cViewPr>
      <p:guideLst>
        <p:guide orient="horz" pos="3884"/>
        <p:guide orient="horz" pos="890"/>
        <p:guide orient="horz" pos="1117"/>
        <p:guide orient="horz" pos="4088"/>
        <p:guide pos="340"/>
        <p:guide pos="2880"/>
        <p:guide pos="2971"/>
        <p:guide pos="5511"/>
        <p:guide orient="horz" pos="3885"/>
        <p:guide orient="horz" pos="4089"/>
        <p:guide pos="395"/>
        <p:guide pos="3842"/>
        <p:guide pos="3933"/>
        <p:guide pos="7380"/>
        <p:guide orient="horz" pos="1914"/>
        <p:guide orient="horz" pos="3881"/>
        <p:guide orient="horz" pos="4087"/>
        <p:guide pos="738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5" d="100"/>
          <a:sy n="85" d="100"/>
        </p:scale>
        <p:origin x="-852" y="-90"/>
      </p:cViewPr>
      <p:guideLst>
        <p:guide orient="horz" pos="3224"/>
        <p:guide pos="2236"/>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3.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2.xml"/><Relationship Id="rId47" Type="http://schemas.openxmlformats.org/officeDocument/2006/relationships/slide" Target="slides/slide7.xml"/><Relationship Id="rId50" Type="http://schemas.openxmlformats.org/officeDocument/2006/relationships/slide" Target="slides/slide10.xml"/><Relationship Id="rId55" Type="http://schemas.openxmlformats.org/officeDocument/2006/relationships/slide" Target="slides/slide15.xml"/><Relationship Id="rId63" Type="http://schemas.openxmlformats.org/officeDocument/2006/relationships/slide" Target="slides/slide23.xml"/><Relationship Id="rId68"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1.xml"/><Relationship Id="rId40" Type="http://schemas.openxmlformats.org/officeDocument/2006/relationships/slideMaster" Target="slideMasters/slideMaster4.xml"/><Relationship Id="rId45" Type="http://schemas.openxmlformats.org/officeDocument/2006/relationships/slide" Target="slides/slide5.xml"/><Relationship Id="rId53" Type="http://schemas.openxmlformats.org/officeDocument/2006/relationships/slide" Target="slides/slide13.xml"/><Relationship Id="rId58" Type="http://schemas.openxmlformats.org/officeDocument/2006/relationships/slide" Target="slides/slide18.xml"/><Relationship Id="rId66" Type="http://schemas.openxmlformats.org/officeDocument/2006/relationships/tags" Target="tags/tag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9.xml"/><Relationship Id="rId57" Type="http://schemas.openxmlformats.org/officeDocument/2006/relationships/slide" Target="slides/slide17.xml"/><Relationship Id="rId61" Type="http://schemas.openxmlformats.org/officeDocument/2006/relationships/slide" Target="slides/slide2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4.xml"/><Relationship Id="rId52" Type="http://schemas.openxmlformats.org/officeDocument/2006/relationships/slide" Target="slides/slide12.xml"/><Relationship Id="rId60" Type="http://schemas.openxmlformats.org/officeDocument/2006/relationships/slide" Target="slides/slide20.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3.xml"/><Relationship Id="rId48" Type="http://schemas.openxmlformats.org/officeDocument/2006/relationships/slide" Target="slides/slide8.xml"/><Relationship Id="rId56" Type="http://schemas.openxmlformats.org/officeDocument/2006/relationships/slide" Target="slides/slide16.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1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2.xml"/><Relationship Id="rId46" Type="http://schemas.openxmlformats.org/officeDocument/2006/relationships/slide" Target="slides/slide6.xml"/><Relationship Id="rId59" Type="http://schemas.openxmlformats.org/officeDocument/2006/relationships/slide" Target="slides/slide19.xml"/><Relationship Id="rId67"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slide" Target="slides/slide1.xml"/><Relationship Id="rId54" Type="http://schemas.openxmlformats.org/officeDocument/2006/relationships/slide" Target="slides/slide14.xml"/><Relationship Id="rId62" Type="http://schemas.openxmlformats.org/officeDocument/2006/relationships/slide" Target="slides/slide22.xml"/><Relationship Id="rId70"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ata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A10CBD-A906-40DF-9850-17BF18A32CDA}" type="doc">
      <dgm:prSet loTypeId="urn:microsoft.com/office/officeart/2005/8/layout/hierarchy5" loCatId="hierarchy" qsTypeId="urn:microsoft.com/office/officeart/2005/8/quickstyle/simple3" qsCatId="simple" csTypeId="urn:microsoft.com/office/officeart/2005/8/colors/colorful2" csCatId="colorful" phldr="1"/>
      <dgm:spPr/>
      <dgm:t>
        <a:bodyPr/>
        <a:lstStyle/>
        <a:p>
          <a:endParaRPr lang="en-US"/>
        </a:p>
      </dgm:t>
    </dgm:pt>
    <dgm:pt modelId="{00BFE733-EB7D-4236-88B4-D9D20599634D}">
      <dgm:prSet phldrT="[Text]"/>
      <dgm:spPr/>
      <dgm:t>
        <a:bodyPr/>
        <a:lstStyle/>
        <a:p>
          <a:r>
            <a:rPr lang="en-US" dirty="0" smtClean="0"/>
            <a:t>No Downtime</a:t>
          </a:r>
          <a:endParaRPr lang="en-US" dirty="0"/>
        </a:p>
      </dgm:t>
    </dgm:pt>
    <dgm:pt modelId="{1C962892-8B7B-4864-85D0-699D9E10E703}" type="parTrans" cxnId="{A9FF76E6-9553-4FAB-AF16-0C18AC755150}">
      <dgm:prSet/>
      <dgm:spPr/>
      <dgm:t>
        <a:bodyPr/>
        <a:lstStyle/>
        <a:p>
          <a:endParaRPr lang="en-US"/>
        </a:p>
      </dgm:t>
    </dgm:pt>
    <dgm:pt modelId="{DE4B8710-27EE-4B42-8539-171D39ACDE9F}" type="sibTrans" cxnId="{A9FF76E6-9553-4FAB-AF16-0C18AC755150}">
      <dgm:prSet/>
      <dgm:spPr/>
      <dgm:t>
        <a:bodyPr/>
        <a:lstStyle/>
        <a:p>
          <a:endParaRPr lang="en-US"/>
        </a:p>
      </dgm:t>
    </dgm:pt>
    <dgm:pt modelId="{9E44B20A-490F-4C5E-943D-9BC1DB49A1F2}">
      <dgm:prSet phldrT="[Text]"/>
      <dgm:spPr/>
      <dgm:t>
        <a:bodyPr/>
        <a:lstStyle/>
        <a:p>
          <a:r>
            <a:rPr lang="en-US" dirty="0" smtClean="0"/>
            <a:t>Time to market</a:t>
          </a:r>
          <a:endParaRPr lang="en-US" dirty="0"/>
        </a:p>
      </dgm:t>
    </dgm:pt>
    <dgm:pt modelId="{6D45D589-849C-4C98-8886-D00EBD5D7A8D}" type="parTrans" cxnId="{CB867428-10FE-4DA3-BF9D-FA454DE6D7D8}">
      <dgm:prSet/>
      <dgm:spPr/>
      <dgm:t>
        <a:bodyPr/>
        <a:lstStyle/>
        <a:p>
          <a:endParaRPr lang="en-US"/>
        </a:p>
      </dgm:t>
    </dgm:pt>
    <dgm:pt modelId="{A574914D-C608-4CA0-A39A-6C0ACE6DF9FD}" type="sibTrans" cxnId="{CB867428-10FE-4DA3-BF9D-FA454DE6D7D8}">
      <dgm:prSet/>
      <dgm:spPr/>
      <dgm:t>
        <a:bodyPr/>
        <a:lstStyle/>
        <a:p>
          <a:endParaRPr lang="en-US"/>
        </a:p>
      </dgm:t>
    </dgm:pt>
    <dgm:pt modelId="{03A4CD23-BA2F-4040-B940-FF339C2A8A78}">
      <dgm:prSet phldrT="[Text]"/>
      <dgm:spPr/>
      <dgm:t>
        <a:bodyPr/>
        <a:lstStyle/>
        <a:p>
          <a:r>
            <a:rPr lang="en-US" dirty="0" smtClean="0"/>
            <a:t>Automatic &amp; Quick Rollback</a:t>
          </a:r>
          <a:endParaRPr lang="en-US" dirty="0"/>
        </a:p>
      </dgm:t>
    </dgm:pt>
    <dgm:pt modelId="{052CD516-CE00-49E5-8DD0-7B471A40BF64}" type="parTrans" cxnId="{B6D7F9FE-D749-4DD3-95AB-FED7DAB95B55}">
      <dgm:prSet/>
      <dgm:spPr/>
      <dgm:t>
        <a:bodyPr/>
        <a:lstStyle/>
        <a:p>
          <a:endParaRPr lang="en-US"/>
        </a:p>
      </dgm:t>
    </dgm:pt>
    <dgm:pt modelId="{56B72823-E91F-4CFC-9928-CEAD51C250FF}" type="sibTrans" cxnId="{B6D7F9FE-D749-4DD3-95AB-FED7DAB95B55}">
      <dgm:prSet/>
      <dgm:spPr/>
      <dgm:t>
        <a:bodyPr/>
        <a:lstStyle/>
        <a:p>
          <a:endParaRPr lang="en-US"/>
        </a:p>
      </dgm:t>
    </dgm:pt>
    <dgm:pt modelId="{16FBFCE6-8634-44D4-8903-1F8DD3EF98AC}">
      <dgm:prSet phldrT="[Text]"/>
      <dgm:spPr/>
      <dgm:t>
        <a:bodyPr/>
        <a:lstStyle/>
        <a:p>
          <a:r>
            <a:rPr lang="en-US" dirty="0" smtClean="0"/>
            <a:t>Target release</a:t>
          </a:r>
          <a:endParaRPr lang="en-US" dirty="0"/>
        </a:p>
      </dgm:t>
    </dgm:pt>
    <dgm:pt modelId="{DBDB8A8F-14E1-4D68-928A-9802AD4A9432}" type="parTrans" cxnId="{0E9EB367-E965-4D7A-8DC6-19A4B906A6FC}">
      <dgm:prSet/>
      <dgm:spPr/>
      <dgm:t>
        <a:bodyPr/>
        <a:lstStyle/>
        <a:p>
          <a:endParaRPr lang="en-US"/>
        </a:p>
      </dgm:t>
    </dgm:pt>
    <dgm:pt modelId="{227D1EFA-3F0F-4A74-8EAA-CEEE81F67755}" type="sibTrans" cxnId="{0E9EB367-E965-4D7A-8DC6-19A4B906A6FC}">
      <dgm:prSet/>
      <dgm:spPr/>
      <dgm:t>
        <a:bodyPr/>
        <a:lstStyle/>
        <a:p>
          <a:endParaRPr lang="en-US"/>
        </a:p>
      </dgm:t>
    </dgm:pt>
    <dgm:pt modelId="{768F5032-8848-46C2-9DE8-9F80B93AEAE4}">
      <dgm:prSet phldrT="[Text]"/>
      <dgm:spPr/>
      <dgm:t>
        <a:bodyPr/>
        <a:lstStyle/>
        <a:p>
          <a:r>
            <a:rPr lang="en-US" dirty="0" smtClean="0"/>
            <a:t>Frequent Releases</a:t>
          </a:r>
          <a:endParaRPr lang="en-US" dirty="0"/>
        </a:p>
      </dgm:t>
    </dgm:pt>
    <dgm:pt modelId="{5B3776E4-246E-4EDF-818B-19CBA82CD0FB}" type="parTrans" cxnId="{93A28BBF-76A5-4D0E-A727-8BCE8944D880}">
      <dgm:prSet/>
      <dgm:spPr/>
      <dgm:t>
        <a:bodyPr/>
        <a:lstStyle/>
        <a:p>
          <a:endParaRPr lang="en-US"/>
        </a:p>
      </dgm:t>
    </dgm:pt>
    <dgm:pt modelId="{9BB8F462-9210-438E-BE1C-2E35B5828752}" type="sibTrans" cxnId="{93A28BBF-76A5-4D0E-A727-8BCE8944D880}">
      <dgm:prSet/>
      <dgm:spPr/>
      <dgm:t>
        <a:bodyPr/>
        <a:lstStyle/>
        <a:p>
          <a:endParaRPr lang="en-US"/>
        </a:p>
      </dgm:t>
    </dgm:pt>
    <dgm:pt modelId="{E8A9FF90-E9ED-4BB8-9655-AA260E455973}">
      <dgm:prSet phldrT="[Text]"/>
      <dgm:spPr>
        <a:solidFill>
          <a:schemeClr val="bg1">
            <a:lumMod val="85000"/>
          </a:schemeClr>
        </a:solidFill>
      </dgm:spPr>
      <dgm:t>
        <a:bodyPr/>
        <a:lstStyle/>
        <a:p>
          <a:r>
            <a:rPr lang="en-US" dirty="0" smtClean="0"/>
            <a:t>Region</a:t>
          </a:r>
          <a:endParaRPr lang="en-US" dirty="0"/>
        </a:p>
      </dgm:t>
    </dgm:pt>
    <dgm:pt modelId="{DF962405-E540-4D58-A84C-69819C661157}" type="parTrans" cxnId="{C0DAB667-7056-4F00-956F-E1D26E725A09}">
      <dgm:prSet/>
      <dgm:spPr/>
      <dgm:t>
        <a:bodyPr/>
        <a:lstStyle/>
        <a:p>
          <a:endParaRPr lang="en-US"/>
        </a:p>
      </dgm:t>
    </dgm:pt>
    <dgm:pt modelId="{6DDBE5FC-96BB-461C-BCA9-924838FE6C11}" type="sibTrans" cxnId="{C0DAB667-7056-4F00-956F-E1D26E725A09}">
      <dgm:prSet/>
      <dgm:spPr/>
      <dgm:t>
        <a:bodyPr/>
        <a:lstStyle/>
        <a:p>
          <a:endParaRPr lang="en-US"/>
        </a:p>
      </dgm:t>
    </dgm:pt>
    <dgm:pt modelId="{E8831A67-F13D-4D81-A7B2-B0089C5C57E4}">
      <dgm:prSet phldrT="[Text]"/>
      <dgm:spPr>
        <a:solidFill>
          <a:schemeClr val="bg1">
            <a:lumMod val="85000"/>
          </a:schemeClr>
        </a:solidFill>
      </dgm:spPr>
      <dgm:t>
        <a:bodyPr/>
        <a:lstStyle/>
        <a:p>
          <a:r>
            <a:rPr lang="en-US" dirty="0" smtClean="0"/>
            <a:t>Scope</a:t>
          </a:r>
          <a:endParaRPr lang="en-US" dirty="0"/>
        </a:p>
      </dgm:t>
    </dgm:pt>
    <dgm:pt modelId="{C67E525A-B055-4A4C-BBB8-2BDD43A0F521}" type="parTrans" cxnId="{D130EBF6-E05F-4B06-BC0F-D2FC05BA055A}">
      <dgm:prSet/>
      <dgm:spPr/>
      <dgm:t>
        <a:bodyPr/>
        <a:lstStyle/>
        <a:p>
          <a:endParaRPr lang="en-US"/>
        </a:p>
      </dgm:t>
    </dgm:pt>
    <dgm:pt modelId="{92DD8C65-B5A2-4C84-B18A-2997847858A8}" type="sibTrans" cxnId="{D130EBF6-E05F-4B06-BC0F-D2FC05BA055A}">
      <dgm:prSet/>
      <dgm:spPr/>
      <dgm:t>
        <a:bodyPr/>
        <a:lstStyle/>
        <a:p>
          <a:endParaRPr lang="en-US"/>
        </a:p>
      </dgm:t>
    </dgm:pt>
    <dgm:pt modelId="{22ED9167-5E14-4E39-998F-34BEE4B5989D}" type="pres">
      <dgm:prSet presAssocID="{07A10CBD-A906-40DF-9850-17BF18A32CDA}" presName="mainComposite" presStyleCnt="0">
        <dgm:presLayoutVars>
          <dgm:chPref val="1"/>
          <dgm:dir/>
          <dgm:animOne val="branch"/>
          <dgm:animLvl val="lvl"/>
          <dgm:resizeHandles val="exact"/>
        </dgm:presLayoutVars>
      </dgm:prSet>
      <dgm:spPr/>
      <dgm:t>
        <a:bodyPr/>
        <a:lstStyle/>
        <a:p>
          <a:endParaRPr lang="en-US"/>
        </a:p>
      </dgm:t>
    </dgm:pt>
    <dgm:pt modelId="{A9056390-39E4-478A-94C9-1E8718F68054}" type="pres">
      <dgm:prSet presAssocID="{07A10CBD-A906-40DF-9850-17BF18A32CDA}" presName="hierFlow" presStyleCnt="0"/>
      <dgm:spPr/>
      <dgm:t>
        <a:bodyPr/>
        <a:lstStyle/>
        <a:p>
          <a:endParaRPr lang="en-US"/>
        </a:p>
      </dgm:t>
    </dgm:pt>
    <dgm:pt modelId="{2C41090E-0A16-4AD7-B9A7-8E6800036F82}" type="pres">
      <dgm:prSet presAssocID="{07A10CBD-A906-40DF-9850-17BF18A32CDA}" presName="hierChild1" presStyleCnt="0">
        <dgm:presLayoutVars>
          <dgm:chPref val="1"/>
          <dgm:animOne val="branch"/>
          <dgm:animLvl val="lvl"/>
        </dgm:presLayoutVars>
      </dgm:prSet>
      <dgm:spPr/>
      <dgm:t>
        <a:bodyPr/>
        <a:lstStyle/>
        <a:p>
          <a:endParaRPr lang="en-US"/>
        </a:p>
      </dgm:t>
    </dgm:pt>
    <dgm:pt modelId="{F1220E77-1C67-4DB0-BB22-8E8768CF4AC0}" type="pres">
      <dgm:prSet presAssocID="{9E44B20A-490F-4C5E-943D-9BC1DB49A1F2}" presName="Name17" presStyleCnt="0"/>
      <dgm:spPr/>
      <dgm:t>
        <a:bodyPr/>
        <a:lstStyle/>
        <a:p>
          <a:endParaRPr lang="en-US"/>
        </a:p>
      </dgm:t>
    </dgm:pt>
    <dgm:pt modelId="{8F52E60A-DF0B-4005-98B7-0B770D0F58F6}" type="pres">
      <dgm:prSet presAssocID="{9E44B20A-490F-4C5E-943D-9BC1DB49A1F2}" presName="level1Shape" presStyleLbl="node0" presStyleIdx="0" presStyleCnt="1">
        <dgm:presLayoutVars>
          <dgm:chPref val="3"/>
        </dgm:presLayoutVars>
      </dgm:prSet>
      <dgm:spPr/>
      <dgm:t>
        <a:bodyPr/>
        <a:lstStyle/>
        <a:p>
          <a:endParaRPr lang="en-US"/>
        </a:p>
      </dgm:t>
    </dgm:pt>
    <dgm:pt modelId="{7C081EF5-59E0-46B4-A0AA-9B134B62E08F}" type="pres">
      <dgm:prSet presAssocID="{9E44B20A-490F-4C5E-943D-9BC1DB49A1F2}" presName="hierChild2" presStyleCnt="0"/>
      <dgm:spPr/>
      <dgm:t>
        <a:bodyPr/>
        <a:lstStyle/>
        <a:p>
          <a:endParaRPr lang="en-US"/>
        </a:p>
      </dgm:t>
    </dgm:pt>
    <dgm:pt modelId="{B3F31417-7F3A-4ECA-9CB3-3FCA3FE8CE96}" type="pres">
      <dgm:prSet presAssocID="{C67E525A-B055-4A4C-BBB8-2BDD43A0F521}" presName="Name25" presStyleLbl="parChTrans1D2" presStyleIdx="0" presStyleCnt="3"/>
      <dgm:spPr/>
      <dgm:t>
        <a:bodyPr/>
        <a:lstStyle/>
        <a:p>
          <a:endParaRPr lang="en-US"/>
        </a:p>
      </dgm:t>
    </dgm:pt>
    <dgm:pt modelId="{61505C37-7B44-4A73-88AC-DBFD71CCA91C}" type="pres">
      <dgm:prSet presAssocID="{C67E525A-B055-4A4C-BBB8-2BDD43A0F521}" presName="connTx" presStyleLbl="parChTrans1D2" presStyleIdx="0" presStyleCnt="3"/>
      <dgm:spPr/>
      <dgm:t>
        <a:bodyPr/>
        <a:lstStyle/>
        <a:p>
          <a:endParaRPr lang="en-US"/>
        </a:p>
      </dgm:t>
    </dgm:pt>
    <dgm:pt modelId="{3D933AB5-E4ED-439F-A3AF-B3A6C44C06F2}" type="pres">
      <dgm:prSet presAssocID="{E8831A67-F13D-4D81-A7B2-B0089C5C57E4}" presName="Name30" presStyleCnt="0"/>
      <dgm:spPr/>
      <dgm:t>
        <a:bodyPr/>
        <a:lstStyle/>
        <a:p>
          <a:endParaRPr lang="en-US"/>
        </a:p>
      </dgm:t>
    </dgm:pt>
    <dgm:pt modelId="{01F98316-BD3B-4438-A916-21D8795EFF19}" type="pres">
      <dgm:prSet presAssocID="{E8831A67-F13D-4D81-A7B2-B0089C5C57E4}" presName="level2Shape" presStyleLbl="node2" presStyleIdx="0" presStyleCnt="3"/>
      <dgm:spPr/>
      <dgm:t>
        <a:bodyPr/>
        <a:lstStyle/>
        <a:p>
          <a:endParaRPr lang="en-US"/>
        </a:p>
      </dgm:t>
    </dgm:pt>
    <dgm:pt modelId="{C14DB46A-B928-44E5-920F-9CB36961574D}" type="pres">
      <dgm:prSet presAssocID="{E8831A67-F13D-4D81-A7B2-B0089C5C57E4}" presName="hierChild3" presStyleCnt="0"/>
      <dgm:spPr/>
      <dgm:t>
        <a:bodyPr/>
        <a:lstStyle/>
        <a:p>
          <a:endParaRPr lang="en-US"/>
        </a:p>
      </dgm:t>
    </dgm:pt>
    <dgm:pt modelId="{CA527BFF-0E3E-4B07-91FA-5B7C454CC30E}" type="pres">
      <dgm:prSet presAssocID="{5B3776E4-246E-4EDF-818B-19CBA82CD0FB}" presName="Name25" presStyleLbl="parChTrans1D2" presStyleIdx="1" presStyleCnt="3"/>
      <dgm:spPr/>
      <dgm:t>
        <a:bodyPr/>
        <a:lstStyle/>
        <a:p>
          <a:endParaRPr lang="en-US"/>
        </a:p>
      </dgm:t>
    </dgm:pt>
    <dgm:pt modelId="{AB251142-E1A1-4D62-8503-CC076F77D860}" type="pres">
      <dgm:prSet presAssocID="{5B3776E4-246E-4EDF-818B-19CBA82CD0FB}" presName="connTx" presStyleLbl="parChTrans1D2" presStyleIdx="1" presStyleCnt="3"/>
      <dgm:spPr/>
      <dgm:t>
        <a:bodyPr/>
        <a:lstStyle/>
        <a:p>
          <a:endParaRPr lang="en-US"/>
        </a:p>
      </dgm:t>
    </dgm:pt>
    <dgm:pt modelId="{F05B9BDA-EDB4-47E3-8418-C50BDCD1EBFD}" type="pres">
      <dgm:prSet presAssocID="{768F5032-8848-46C2-9DE8-9F80B93AEAE4}" presName="Name30" presStyleCnt="0"/>
      <dgm:spPr/>
      <dgm:t>
        <a:bodyPr/>
        <a:lstStyle/>
        <a:p>
          <a:endParaRPr lang="en-US"/>
        </a:p>
      </dgm:t>
    </dgm:pt>
    <dgm:pt modelId="{149ACFFA-1A95-4C6F-B0FC-1159BA91959B}" type="pres">
      <dgm:prSet presAssocID="{768F5032-8848-46C2-9DE8-9F80B93AEAE4}" presName="level2Shape" presStyleLbl="node2" presStyleIdx="1" presStyleCnt="3"/>
      <dgm:spPr/>
      <dgm:t>
        <a:bodyPr/>
        <a:lstStyle/>
        <a:p>
          <a:endParaRPr lang="en-US"/>
        </a:p>
      </dgm:t>
    </dgm:pt>
    <dgm:pt modelId="{C7FC08F3-19CD-4436-8E6B-E5C94532A1BE}" type="pres">
      <dgm:prSet presAssocID="{768F5032-8848-46C2-9DE8-9F80B93AEAE4}" presName="hierChild3" presStyleCnt="0"/>
      <dgm:spPr/>
      <dgm:t>
        <a:bodyPr/>
        <a:lstStyle/>
        <a:p>
          <a:endParaRPr lang="en-US"/>
        </a:p>
      </dgm:t>
    </dgm:pt>
    <dgm:pt modelId="{47069D7D-E9DC-489A-92F4-2CE27F83BE6A}" type="pres">
      <dgm:prSet presAssocID="{1C962892-8B7B-4864-85D0-699D9E10E703}" presName="Name25" presStyleLbl="parChTrans1D3" presStyleIdx="0" presStyleCnt="3"/>
      <dgm:spPr/>
      <dgm:t>
        <a:bodyPr/>
        <a:lstStyle/>
        <a:p>
          <a:endParaRPr lang="en-US"/>
        </a:p>
      </dgm:t>
    </dgm:pt>
    <dgm:pt modelId="{73B59428-C7BE-4476-90F0-E19C45AFFFFF}" type="pres">
      <dgm:prSet presAssocID="{1C962892-8B7B-4864-85D0-699D9E10E703}" presName="connTx" presStyleLbl="parChTrans1D3" presStyleIdx="0" presStyleCnt="3"/>
      <dgm:spPr/>
      <dgm:t>
        <a:bodyPr/>
        <a:lstStyle/>
        <a:p>
          <a:endParaRPr lang="en-US"/>
        </a:p>
      </dgm:t>
    </dgm:pt>
    <dgm:pt modelId="{4DECBBB7-5D56-4932-957D-2A7579D8C665}" type="pres">
      <dgm:prSet presAssocID="{00BFE733-EB7D-4236-88B4-D9D20599634D}" presName="Name30" presStyleCnt="0"/>
      <dgm:spPr/>
      <dgm:t>
        <a:bodyPr/>
        <a:lstStyle/>
        <a:p>
          <a:endParaRPr lang="en-US"/>
        </a:p>
      </dgm:t>
    </dgm:pt>
    <dgm:pt modelId="{5B0ABDB3-E068-4B4B-B6C6-B088FDA1ED01}" type="pres">
      <dgm:prSet presAssocID="{00BFE733-EB7D-4236-88B4-D9D20599634D}" presName="level2Shape" presStyleLbl="node3" presStyleIdx="0" presStyleCnt="3"/>
      <dgm:spPr/>
      <dgm:t>
        <a:bodyPr/>
        <a:lstStyle/>
        <a:p>
          <a:endParaRPr lang="en-US"/>
        </a:p>
      </dgm:t>
    </dgm:pt>
    <dgm:pt modelId="{975D6498-DDED-48C5-90AF-D86B502B140E}" type="pres">
      <dgm:prSet presAssocID="{00BFE733-EB7D-4236-88B4-D9D20599634D}" presName="hierChild3" presStyleCnt="0"/>
      <dgm:spPr/>
      <dgm:t>
        <a:bodyPr/>
        <a:lstStyle/>
        <a:p>
          <a:endParaRPr lang="en-US"/>
        </a:p>
      </dgm:t>
    </dgm:pt>
    <dgm:pt modelId="{15E5780D-D6F6-4E26-B263-F601145B9C2C}" type="pres">
      <dgm:prSet presAssocID="{052CD516-CE00-49E5-8DD0-7B471A40BF64}" presName="Name25" presStyleLbl="parChTrans1D3" presStyleIdx="1" presStyleCnt="3"/>
      <dgm:spPr/>
      <dgm:t>
        <a:bodyPr/>
        <a:lstStyle/>
        <a:p>
          <a:endParaRPr lang="en-US"/>
        </a:p>
      </dgm:t>
    </dgm:pt>
    <dgm:pt modelId="{8DBBCFB8-ECE4-4628-8A66-1C32D24FA031}" type="pres">
      <dgm:prSet presAssocID="{052CD516-CE00-49E5-8DD0-7B471A40BF64}" presName="connTx" presStyleLbl="parChTrans1D3" presStyleIdx="1" presStyleCnt="3"/>
      <dgm:spPr/>
      <dgm:t>
        <a:bodyPr/>
        <a:lstStyle/>
        <a:p>
          <a:endParaRPr lang="en-US"/>
        </a:p>
      </dgm:t>
    </dgm:pt>
    <dgm:pt modelId="{5D0414A4-EB6D-4650-9570-A71E7FDE4F5B}" type="pres">
      <dgm:prSet presAssocID="{03A4CD23-BA2F-4040-B940-FF339C2A8A78}" presName="Name30" presStyleCnt="0"/>
      <dgm:spPr/>
      <dgm:t>
        <a:bodyPr/>
        <a:lstStyle/>
        <a:p>
          <a:endParaRPr lang="en-US"/>
        </a:p>
      </dgm:t>
    </dgm:pt>
    <dgm:pt modelId="{661BF58F-5EA8-444C-8CEC-9E491DEAED72}" type="pres">
      <dgm:prSet presAssocID="{03A4CD23-BA2F-4040-B940-FF339C2A8A78}" presName="level2Shape" presStyleLbl="node3" presStyleIdx="1" presStyleCnt="3"/>
      <dgm:spPr/>
      <dgm:t>
        <a:bodyPr/>
        <a:lstStyle/>
        <a:p>
          <a:endParaRPr lang="en-US"/>
        </a:p>
      </dgm:t>
    </dgm:pt>
    <dgm:pt modelId="{70BF4D17-2189-4D9D-91F5-16551FE0CACB}" type="pres">
      <dgm:prSet presAssocID="{03A4CD23-BA2F-4040-B940-FF339C2A8A78}" presName="hierChild3" presStyleCnt="0"/>
      <dgm:spPr/>
      <dgm:t>
        <a:bodyPr/>
        <a:lstStyle/>
        <a:p>
          <a:endParaRPr lang="en-US"/>
        </a:p>
      </dgm:t>
    </dgm:pt>
    <dgm:pt modelId="{A9040BCA-990E-4896-BD60-EC26047A5F63}" type="pres">
      <dgm:prSet presAssocID="{DBDB8A8F-14E1-4D68-928A-9802AD4A9432}" presName="Name25" presStyleLbl="parChTrans1D3" presStyleIdx="2" presStyleCnt="3"/>
      <dgm:spPr/>
      <dgm:t>
        <a:bodyPr/>
        <a:lstStyle/>
        <a:p>
          <a:endParaRPr lang="en-US"/>
        </a:p>
      </dgm:t>
    </dgm:pt>
    <dgm:pt modelId="{8D558774-72A3-4967-B610-F1740B67FCEF}" type="pres">
      <dgm:prSet presAssocID="{DBDB8A8F-14E1-4D68-928A-9802AD4A9432}" presName="connTx" presStyleLbl="parChTrans1D3" presStyleIdx="2" presStyleCnt="3"/>
      <dgm:spPr/>
      <dgm:t>
        <a:bodyPr/>
        <a:lstStyle/>
        <a:p>
          <a:endParaRPr lang="en-US"/>
        </a:p>
      </dgm:t>
    </dgm:pt>
    <dgm:pt modelId="{BC36F4EF-CE7C-44CC-8733-7718C669C36E}" type="pres">
      <dgm:prSet presAssocID="{16FBFCE6-8634-44D4-8903-1F8DD3EF98AC}" presName="Name30" presStyleCnt="0"/>
      <dgm:spPr/>
      <dgm:t>
        <a:bodyPr/>
        <a:lstStyle/>
        <a:p>
          <a:endParaRPr lang="en-US"/>
        </a:p>
      </dgm:t>
    </dgm:pt>
    <dgm:pt modelId="{48D0E336-213A-4BEF-8BE2-050BB720A491}" type="pres">
      <dgm:prSet presAssocID="{16FBFCE6-8634-44D4-8903-1F8DD3EF98AC}" presName="level2Shape" presStyleLbl="node3" presStyleIdx="2" presStyleCnt="3"/>
      <dgm:spPr/>
      <dgm:t>
        <a:bodyPr/>
        <a:lstStyle/>
        <a:p>
          <a:endParaRPr lang="en-US"/>
        </a:p>
      </dgm:t>
    </dgm:pt>
    <dgm:pt modelId="{D9B4E981-687F-4EF7-AB31-05B1B3582753}" type="pres">
      <dgm:prSet presAssocID="{16FBFCE6-8634-44D4-8903-1F8DD3EF98AC}" presName="hierChild3" presStyleCnt="0"/>
      <dgm:spPr/>
      <dgm:t>
        <a:bodyPr/>
        <a:lstStyle/>
        <a:p>
          <a:endParaRPr lang="en-US"/>
        </a:p>
      </dgm:t>
    </dgm:pt>
    <dgm:pt modelId="{11C8EB3F-7615-4FBA-8DC9-651438C7A684}" type="pres">
      <dgm:prSet presAssocID="{DF962405-E540-4D58-A84C-69819C661157}" presName="Name25" presStyleLbl="parChTrans1D2" presStyleIdx="2" presStyleCnt="3"/>
      <dgm:spPr/>
      <dgm:t>
        <a:bodyPr/>
        <a:lstStyle/>
        <a:p>
          <a:endParaRPr lang="en-US"/>
        </a:p>
      </dgm:t>
    </dgm:pt>
    <dgm:pt modelId="{64FA2D1C-BD9F-487B-9B93-6A9D8E5F8CC9}" type="pres">
      <dgm:prSet presAssocID="{DF962405-E540-4D58-A84C-69819C661157}" presName="connTx" presStyleLbl="parChTrans1D2" presStyleIdx="2" presStyleCnt="3"/>
      <dgm:spPr/>
      <dgm:t>
        <a:bodyPr/>
        <a:lstStyle/>
        <a:p>
          <a:endParaRPr lang="en-US"/>
        </a:p>
      </dgm:t>
    </dgm:pt>
    <dgm:pt modelId="{70706C07-49EC-4EED-88DE-D6070FB9681B}" type="pres">
      <dgm:prSet presAssocID="{E8A9FF90-E9ED-4BB8-9655-AA260E455973}" presName="Name30" presStyleCnt="0"/>
      <dgm:spPr/>
      <dgm:t>
        <a:bodyPr/>
        <a:lstStyle/>
        <a:p>
          <a:endParaRPr lang="en-US"/>
        </a:p>
      </dgm:t>
    </dgm:pt>
    <dgm:pt modelId="{986F9B1D-6A75-47C7-AD74-F87DF41ACC2A}" type="pres">
      <dgm:prSet presAssocID="{E8A9FF90-E9ED-4BB8-9655-AA260E455973}" presName="level2Shape" presStyleLbl="node2" presStyleIdx="2" presStyleCnt="3"/>
      <dgm:spPr/>
      <dgm:t>
        <a:bodyPr/>
        <a:lstStyle/>
        <a:p>
          <a:endParaRPr lang="en-US"/>
        </a:p>
      </dgm:t>
    </dgm:pt>
    <dgm:pt modelId="{447720DC-A879-4BD9-B6F6-732BD3DC06D2}" type="pres">
      <dgm:prSet presAssocID="{E8A9FF90-E9ED-4BB8-9655-AA260E455973}" presName="hierChild3" presStyleCnt="0"/>
      <dgm:spPr/>
      <dgm:t>
        <a:bodyPr/>
        <a:lstStyle/>
        <a:p>
          <a:endParaRPr lang="en-US"/>
        </a:p>
      </dgm:t>
    </dgm:pt>
    <dgm:pt modelId="{248C7CEB-27AB-4C08-AAA4-0322F9A5CEEE}" type="pres">
      <dgm:prSet presAssocID="{07A10CBD-A906-40DF-9850-17BF18A32CDA}" presName="bgShapesFlow" presStyleCnt="0"/>
      <dgm:spPr/>
      <dgm:t>
        <a:bodyPr/>
        <a:lstStyle/>
        <a:p>
          <a:endParaRPr lang="en-US"/>
        </a:p>
      </dgm:t>
    </dgm:pt>
  </dgm:ptLst>
  <dgm:cxnLst>
    <dgm:cxn modelId="{726C6D62-0637-4D92-9B45-6ED72774AFEE}" type="presOf" srcId="{9E44B20A-490F-4C5E-943D-9BC1DB49A1F2}" destId="{8F52E60A-DF0B-4005-98B7-0B770D0F58F6}" srcOrd="0" destOrd="0" presId="urn:microsoft.com/office/officeart/2005/8/layout/hierarchy5"/>
    <dgm:cxn modelId="{5FC35A7C-3FA6-410E-9C0E-5B6075735EF9}" type="presOf" srcId="{DF962405-E540-4D58-A84C-69819C661157}" destId="{11C8EB3F-7615-4FBA-8DC9-651438C7A684}" srcOrd="0" destOrd="0" presId="urn:microsoft.com/office/officeart/2005/8/layout/hierarchy5"/>
    <dgm:cxn modelId="{C79B40A1-EE05-4ABB-A8D7-B3ABAE5A9F00}" type="presOf" srcId="{5B3776E4-246E-4EDF-818B-19CBA82CD0FB}" destId="{AB251142-E1A1-4D62-8503-CC076F77D860}" srcOrd="1" destOrd="0" presId="urn:microsoft.com/office/officeart/2005/8/layout/hierarchy5"/>
    <dgm:cxn modelId="{B6D7F9FE-D749-4DD3-95AB-FED7DAB95B55}" srcId="{768F5032-8848-46C2-9DE8-9F80B93AEAE4}" destId="{03A4CD23-BA2F-4040-B940-FF339C2A8A78}" srcOrd="1" destOrd="0" parTransId="{052CD516-CE00-49E5-8DD0-7B471A40BF64}" sibTransId="{56B72823-E91F-4CFC-9928-CEAD51C250FF}"/>
    <dgm:cxn modelId="{4F2175EF-7CC2-4E28-BF23-B859C407C68C}" type="presOf" srcId="{768F5032-8848-46C2-9DE8-9F80B93AEAE4}" destId="{149ACFFA-1A95-4C6F-B0FC-1159BA91959B}" srcOrd="0" destOrd="0" presId="urn:microsoft.com/office/officeart/2005/8/layout/hierarchy5"/>
    <dgm:cxn modelId="{5E5C8310-6919-4979-AF3E-B9B716FD7881}" type="presOf" srcId="{07A10CBD-A906-40DF-9850-17BF18A32CDA}" destId="{22ED9167-5E14-4E39-998F-34BEE4B5989D}" srcOrd="0" destOrd="0" presId="urn:microsoft.com/office/officeart/2005/8/layout/hierarchy5"/>
    <dgm:cxn modelId="{97850511-E368-4E53-8E5E-FB85E49F3A72}" type="presOf" srcId="{C67E525A-B055-4A4C-BBB8-2BDD43A0F521}" destId="{B3F31417-7F3A-4ECA-9CB3-3FCA3FE8CE96}" srcOrd="0" destOrd="0" presId="urn:microsoft.com/office/officeart/2005/8/layout/hierarchy5"/>
    <dgm:cxn modelId="{C1828836-478C-41CF-9E98-3BB95F652890}" type="presOf" srcId="{DF962405-E540-4D58-A84C-69819C661157}" destId="{64FA2D1C-BD9F-487B-9B93-6A9D8E5F8CC9}" srcOrd="1" destOrd="0" presId="urn:microsoft.com/office/officeart/2005/8/layout/hierarchy5"/>
    <dgm:cxn modelId="{CB867428-10FE-4DA3-BF9D-FA454DE6D7D8}" srcId="{07A10CBD-A906-40DF-9850-17BF18A32CDA}" destId="{9E44B20A-490F-4C5E-943D-9BC1DB49A1F2}" srcOrd="0" destOrd="0" parTransId="{6D45D589-849C-4C98-8886-D00EBD5D7A8D}" sibTransId="{A574914D-C608-4CA0-A39A-6C0ACE6DF9FD}"/>
    <dgm:cxn modelId="{01E858B1-A3F7-4BAF-91F2-F72FAD67F4D7}" type="presOf" srcId="{DBDB8A8F-14E1-4D68-928A-9802AD4A9432}" destId="{A9040BCA-990E-4896-BD60-EC26047A5F63}" srcOrd="0" destOrd="0" presId="urn:microsoft.com/office/officeart/2005/8/layout/hierarchy5"/>
    <dgm:cxn modelId="{7A2CCBD4-CFBB-45B2-AE7B-DD2FD5D6DBC4}" type="presOf" srcId="{E8A9FF90-E9ED-4BB8-9655-AA260E455973}" destId="{986F9B1D-6A75-47C7-AD74-F87DF41ACC2A}" srcOrd="0" destOrd="0" presId="urn:microsoft.com/office/officeart/2005/8/layout/hierarchy5"/>
    <dgm:cxn modelId="{8F2C3D3D-8608-4B24-9859-695DBDBBBECC}" type="presOf" srcId="{052CD516-CE00-49E5-8DD0-7B471A40BF64}" destId="{8DBBCFB8-ECE4-4628-8A66-1C32D24FA031}" srcOrd="1" destOrd="0" presId="urn:microsoft.com/office/officeart/2005/8/layout/hierarchy5"/>
    <dgm:cxn modelId="{176FBFA6-790A-45AF-B33D-F20F5803C30F}" type="presOf" srcId="{C67E525A-B055-4A4C-BBB8-2BDD43A0F521}" destId="{61505C37-7B44-4A73-88AC-DBFD71CCA91C}" srcOrd="1" destOrd="0" presId="urn:microsoft.com/office/officeart/2005/8/layout/hierarchy5"/>
    <dgm:cxn modelId="{5DC07E4E-152C-4442-9A20-3E55C01F3352}" type="presOf" srcId="{052CD516-CE00-49E5-8DD0-7B471A40BF64}" destId="{15E5780D-D6F6-4E26-B263-F601145B9C2C}" srcOrd="0" destOrd="0" presId="urn:microsoft.com/office/officeart/2005/8/layout/hierarchy5"/>
    <dgm:cxn modelId="{A9FF76E6-9553-4FAB-AF16-0C18AC755150}" srcId="{768F5032-8848-46C2-9DE8-9F80B93AEAE4}" destId="{00BFE733-EB7D-4236-88B4-D9D20599634D}" srcOrd="0" destOrd="0" parTransId="{1C962892-8B7B-4864-85D0-699D9E10E703}" sibTransId="{DE4B8710-27EE-4B42-8539-171D39ACDE9F}"/>
    <dgm:cxn modelId="{D130EBF6-E05F-4B06-BC0F-D2FC05BA055A}" srcId="{9E44B20A-490F-4C5E-943D-9BC1DB49A1F2}" destId="{E8831A67-F13D-4D81-A7B2-B0089C5C57E4}" srcOrd="0" destOrd="0" parTransId="{C67E525A-B055-4A4C-BBB8-2BDD43A0F521}" sibTransId="{92DD8C65-B5A2-4C84-B18A-2997847858A8}"/>
    <dgm:cxn modelId="{E513847F-ADF1-4061-B36F-4E6DBBB4277D}" type="presOf" srcId="{5B3776E4-246E-4EDF-818B-19CBA82CD0FB}" destId="{CA527BFF-0E3E-4B07-91FA-5B7C454CC30E}" srcOrd="0" destOrd="0" presId="urn:microsoft.com/office/officeart/2005/8/layout/hierarchy5"/>
    <dgm:cxn modelId="{9757DE54-61CF-411F-890F-5A0E78BA89D5}" type="presOf" srcId="{1C962892-8B7B-4864-85D0-699D9E10E703}" destId="{47069D7D-E9DC-489A-92F4-2CE27F83BE6A}" srcOrd="0" destOrd="0" presId="urn:microsoft.com/office/officeart/2005/8/layout/hierarchy5"/>
    <dgm:cxn modelId="{C0DAB667-7056-4F00-956F-E1D26E725A09}" srcId="{9E44B20A-490F-4C5E-943D-9BC1DB49A1F2}" destId="{E8A9FF90-E9ED-4BB8-9655-AA260E455973}" srcOrd="2" destOrd="0" parTransId="{DF962405-E540-4D58-A84C-69819C661157}" sibTransId="{6DDBE5FC-96BB-461C-BCA9-924838FE6C11}"/>
    <dgm:cxn modelId="{41BCD889-1B55-4054-9B49-6B4ACAEEC5C2}" type="presOf" srcId="{00BFE733-EB7D-4236-88B4-D9D20599634D}" destId="{5B0ABDB3-E068-4B4B-B6C6-B088FDA1ED01}" srcOrd="0" destOrd="0" presId="urn:microsoft.com/office/officeart/2005/8/layout/hierarchy5"/>
    <dgm:cxn modelId="{349E49F4-95C4-4884-9A60-C8B2BB5687A4}" type="presOf" srcId="{DBDB8A8F-14E1-4D68-928A-9802AD4A9432}" destId="{8D558774-72A3-4967-B610-F1740B67FCEF}" srcOrd="1" destOrd="0" presId="urn:microsoft.com/office/officeart/2005/8/layout/hierarchy5"/>
    <dgm:cxn modelId="{93A28BBF-76A5-4D0E-A727-8BCE8944D880}" srcId="{9E44B20A-490F-4C5E-943D-9BC1DB49A1F2}" destId="{768F5032-8848-46C2-9DE8-9F80B93AEAE4}" srcOrd="1" destOrd="0" parTransId="{5B3776E4-246E-4EDF-818B-19CBA82CD0FB}" sibTransId="{9BB8F462-9210-438E-BE1C-2E35B5828752}"/>
    <dgm:cxn modelId="{983D75E4-133F-42AD-85F3-C3D1C2EC1DEF}" type="presOf" srcId="{16FBFCE6-8634-44D4-8903-1F8DD3EF98AC}" destId="{48D0E336-213A-4BEF-8BE2-050BB720A491}" srcOrd="0" destOrd="0" presId="urn:microsoft.com/office/officeart/2005/8/layout/hierarchy5"/>
    <dgm:cxn modelId="{8F8D5D35-7DF8-49D3-B593-67D1C5BBCE12}" type="presOf" srcId="{E8831A67-F13D-4D81-A7B2-B0089C5C57E4}" destId="{01F98316-BD3B-4438-A916-21D8795EFF19}" srcOrd="0" destOrd="0" presId="urn:microsoft.com/office/officeart/2005/8/layout/hierarchy5"/>
    <dgm:cxn modelId="{C20A506D-6FC3-4B7B-BCC8-00586EAB2183}" type="presOf" srcId="{1C962892-8B7B-4864-85D0-699D9E10E703}" destId="{73B59428-C7BE-4476-90F0-E19C45AFFFFF}" srcOrd="1" destOrd="0" presId="urn:microsoft.com/office/officeart/2005/8/layout/hierarchy5"/>
    <dgm:cxn modelId="{F3CE2C4C-D186-4A25-A191-66667D772BBB}" type="presOf" srcId="{03A4CD23-BA2F-4040-B940-FF339C2A8A78}" destId="{661BF58F-5EA8-444C-8CEC-9E491DEAED72}" srcOrd="0" destOrd="0" presId="urn:microsoft.com/office/officeart/2005/8/layout/hierarchy5"/>
    <dgm:cxn modelId="{0E9EB367-E965-4D7A-8DC6-19A4B906A6FC}" srcId="{768F5032-8848-46C2-9DE8-9F80B93AEAE4}" destId="{16FBFCE6-8634-44D4-8903-1F8DD3EF98AC}" srcOrd="2" destOrd="0" parTransId="{DBDB8A8F-14E1-4D68-928A-9802AD4A9432}" sibTransId="{227D1EFA-3F0F-4A74-8EAA-CEEE81F67755}"/>
    <dgm:cxn modelId="{FC7A9927-82CC-4C8B-8786-48D82470EBD3}" type="presParOf" srcId="{22ED9167-5E14-4E39-998F-34BEE4B5989D}" destId="{A9056390-39E4-478A-94C9-1E8718F68054}" srcOrd="0" destOrd="0" presId="urn:microsoft.com/office/officeart/2005/8/layout/hierarchy5"/>
    <dgm:cxn modelId="{0CEBD489-5065-4AFF-99BF-FC2E94E2F067}" type="presParOf" srcId="{A9056390-39E4-478A-94C9-1E8718F68054}" destId="{2C41090E-0A16-4AD7-B9A7-8E6800036F82}" srcOrd="0" destOrd="0" presId="urn:microsoft.com/office/officeart/2005/8/layout/hierarchy5"/>
    <dgm:cxn modelId="{45FD0C5A-E49F-438E-B334-CA1196FBD820}" type="presParOf" srcId="{2C41090E-0A16-4AD7-B9A7-8E6800036F82}" destId="{F1220E77-1C67-4DB0-BB22-8E8768CF4AC0}" srcOrd="0" destOrd="0" presId="urn:microsoft.com/office/officeart/2005/8/layout/hierarchy5"/>
    <dgm:cxn modelId="{3742075F-BFC9-452E-BA2D-C4F7746164B0}" type="presParOf" srcId="{F1220E77-1C67-4DB0-BB22-8E8768CF4AC0}" destId="{8F52E60A-DF0B-4005-98B7-0B770D0F58F6}" srcOrd="0" destOrd="0" presId="urn:microsoft.com/office/officeart/2005/8/layout/hierarchy5"/>
    <dgm:cxn modelId="{6AE68211-8BFC-4048-BE3F-2C75D6149353}" type="presParOf" srcId="{F1220E77-1C67-4DB0-BB22-8E8768CF4AC0}" destId="{7C081EF5-59E0-46B4-A0AA-9B134B62E08F}" srcOrd="1" destOrd="0" presId="urn:microsoft.com/office/officeart/2005/8/layout/hierarchy5"/>
    <dgm:cxn modelId="{E18062F8-6B9A-40AA-8918-A0ED12D6CBEF}" type="presParOf" srcId="{7C081EF5-59E0-46B4-A0AA-9B134B62E08F}" destId="{B3F31417-7F3A-4ECA-9CB3-3FCA3FE8CE96}" srcOrd="0" destOrd="0" presId="urn:microsoft.com/office/officeart/2005/8/layout/hierarchy5"/>
    <dgm:cxn modelId="{D5386B90-4E5B-4E35-ADDE-0DA425DA4045}" type="presParOf" srcId="{B3F31417-7F3A-4ECA-9CB3-3FCA3FE8CE96}" destId="{61505C37-7B44-4A73-88AC-DBFD71CCA91C}" srcOrd="0" destOrd="0" presId="urn:microsoft.com/office/officeart/2005/8/layout/hierarchy5"/>
    <dgm:cxn modelId="{3C3F5821-202B-4F94-95C0-BCE45B768C03}" type="presParOf" srcId="{7C081EF5-59E0-46B4-A0AA-9B134B62E08F}" destId="{3D933AB5-E4ED-439F-A3AF-B3A6C44C06F2}" srcOrd="1" destOrd="0" presId="urn:microsoft.com/office/officeart/2005/8/layout/hierarchy5"/>
    <dgm:cxn modelId="{92907664-A1A1-4891-8483-5C13E3054FB3}" type="presParOf" srcId="{3D933AB5-E4ED-439F-A3AF-B3A6C44C06F2}" destId="{01F98316-BD3B-4438-A916-21D8795EFF19}" srcOrd="0" destOrd="0" presId="urn:microsoft.com/office/officeart/2005/8/layout/hierarchy5"/>
    <dgm:cxn modelId="{B6A55247-99AC-4814-8AAF-682710BB9117}" type="presParOf" srcId="{3D933AB5-E4ED-439F-A3AF-B3A6C44C06F2}" destId="{C14DB46A-B928-44E5-920F-9CB36961574D}" srcOrd="1" destOrd="0" presId="urn:microsoft.com/office/officeart/2005/8/layout/hierarchy5"/>
    <dgm:cxn modelId="{894EAF4C-6392-4E71-BCA2-7AF6CB4B618A}" type="presParOf" srcId="{7C081EF5-59E0-46B4-A0AA-9B134B62E08F}" destId="{CA527BFF-0E3E-4B07-91FA-5B7C454CC30E}" srcOrd="2" destOrd="0" presId="urn:microsoft.com/office/officeart/2005/8/layout/hierarchy5"/>
    <dgm:cxn modelId="{C6E0A04E-2902-4688-A632-BBE123C5DE8D}" type="presParOf" srcId="{CA527BFF-0E3E-4B07-91FA-5B7C454CC30E}" destId="{AB251142-E1A1-4D62-8503-CC076F77D860}" srcOrd="0" destOrd="0" presId="urn:microsoft.com/office/officeart/2005/8/layout/hierarchy5"/>
    <dgm:cxn modelId="{4934962D-A955-4B19-BD86-B0CDCEDD2B1C}" type="presParOf" srcId="{7C081EF5-59E0-46B4-A0AA-9B134B62E08F}" destId="{F05B9BDA-EDB4-47E3-8418-C50BDCD1EBFD}" srcOrd="3" destOrd="0" presId="urn:microsoft.com/office/officeart/2005/8/layout/hierarchy5"/>
    <dgm:cxn modelId="{7303CC65-2224-47DD-B66E-DCB3C12965FC}" type="presParOf" srcId="{F05B9BDA-EDB4-47E3-8418-C50BDCD1EBFD}" destId="{149ACFFA-1A95-4C6F-B0FC-1159BA91959B}" srcOrd="0" destOrd="0" presId="urn:microsoft.com/office/officeart/2005/8/layout/hierarchy5"/>
    <dgm:cxn modelId="{11E4F5A2-4FC9-4BC0-A840-37E2F6C2D745}" type="presParOf" srcId="{F05B9BDA-EDB4-47E3-8418-C50BDCD1EBFD}" destId="{C7FC08F3-19CD-4436-8E6B-E5C94532A1BE}" srcOrd="1" destOrd="0" presId="urn:microsoft.com/office/officeart/2005/8/layout/hierarchy5"/>
    <dgm:cxn modelId="{76BFF393-67A7-45AA-B89F-100989D3D6BD}" type="presParOf" srcId="{C7FC08F3-19CD-4436-8E6B-E5C94532A1BE}" destId="{47069D7D-E9DC-489A-92F4-2CE27F83BE6A}" srcOrd="0" destOrd="0" presId="urn:microsoft.com/office/officeart/2005/8/layout/hierarchy5"/>
    <dgm:cxn modelId="{7E62E5C0-C281-48B3-BD22-6B5E3423732C}" type="presParOf" srcId="{47069D7D-E9DC-489A-92F4-2CE27F83BE6A}" destId="{73B59428-C7BE-4476-90F0-E19C45AFFFFF}" srcOrd="0" destOrd="0" presId="urn:microsoft.com/office/officeart/2005/8/layout/hierarchy5"/>
    <dgm:cxn modelId="{855316F9-ED5F-4518-981A-F9282463EA0C}" type="presParOf" srcId="{C7FC08F3-19CD-4436-8E6B-E5C94532A1BE}" destId="{4DECBBB7-5D56-4932-957D-2A7579D8C665}" srcOrd="1" destOrd="0" presId="urn:microsoft.com/office/officeart/2005/8/layout/hierarchy5"/>
    <dgm:cxn modelId="{EEB900AE-D6B2-4EA8-AC9C-3D5DA9D60E93}" type="presParOf" srcId="{4DECBBB7-5D56-4932-957D-2A7579D8C665}" destId="{5B0ABDB3-E068-4B4B-B6C6-B088FDA1ED01}" srcOrd="0" destOrd="0" presId="urn:microsoft.com/office/officeart/2005/8/layout/hierarchy5"/>
    <dgm:cxn modelId="{B0C4AF6B-AFE1-4FE2-A77B-F6408D6D85AB}" type="presParOf" srcId="{4DECBBB7-5D56-4932-957D-2A7579D8C665}" destId="{975D6498-DDED-48C5-90AF-D86B502B140E}" srcOrd="1" destOrd="0" presId="urn:microsoft.com/office/officeart/2005/8/layout/hierarchy5"/>
    <dgm:cxn modelId="{D7A77FB6-6ACE-4E3C-B9A4-470C7809B41F}" type="presParOf" srcId="{C7FC08F3-19CD-4436-8E6B-E5C94532A1BE}" destId="{15E5780D-D6F6-4E26-B263-F601145B9C2C}" srcOrd="2" destOrd="0" presId="urn:microsoft.com/office/officeart/2005/8/layout/hierarchy5"/>
    <dgm:cxn modelId="{BE434F94-8E2D-4ACA-868A-329C57C22810}" type="presParOf" srcId="{15E5780D-D6F6-4E26-B263-F601145B9C2C}" destId="{8DBBCFB8-ECE4-4628-8A66-1C32D24FA031}" srcOrd="0" destOrd="0" presId="urn:microsoft.com/office/officeart/2005/8/layout/hierarchy5"/>
    <dgm:cxn modelId="{20DCC674-C56F-4341-AF86-A4979B91ED8C}" type="presParOf" srcId="{C7FC08F3-19CD-4436-8E6B-E5C94532A1BE}" destId="{5D0414A4-EB6D-4650-9570-A71E7FDE4F5B}" srcOrd="3" destOrd="0" presId="urn:microsoft.com/office/officeart/2005/8/layout/hierarchy5"/>
    <dgm:cxn modelId="{9D3274FC-13B6-4FFB-A788-A4627F65418B}" type="presParOf" srcId="{5D0414A4-EB6D-4650-9570-A71E7FDE4F5B}" destId="{661BF58F-5EA8-444C-8CEC-9E491DEAED72}" srcOrd="0" destOrd="0" presId="urn:microsoft.com/office/officeart/2005/8/layout/hierarchy5"/>
    <dgm:cxn modelId="{0DF9F8E7-BDAF-4099-8F7B-B7F9B02B4452}" type="presParOf" srcId="{5D0414A4-EB6D-4650-9570-A71E7FDE4F5B}" destId="{70BF4D17-2189-4D9D-91F5-16551FE0CACB}" srcOrd="1" destOrd="0" presId="urn:microsoft.com/office/officeart/2005/8/layout/hierarchy5"/>
    <dgm:cxn modelId="{5EDEAA5E-38EC-4278-824F-D35A4646DBFA}" type="presParOf" srcId="{C7FC08F3-19CD-4436-8E6B-E5C94532A1BE}" destId="{A9040BCA-990E-4896-BD60-EC26047A5F63}" srcOrd="4" destOrd="0" presId="urn:microsoft.com/office/officeart/2005/8/layout/hierarchy5"/>
    <dgm:cxn modelId="{6A9A9243-E663-405A-B862-7D37A0CF5F68}" type="presParOf" srcId="{A9040BCA-990E-4896-BD60-EC26047A5F63}" destId="{8D558774-72A3-4967-B610-F1740B67FCEF}" srcOrd="0" destOrd="0" presId="urn:microsoft.com/office/officeart/2005/8/layout/hierarchy5"/>
    <dgm:cxn modelId="{724F7486-4A19-4CCE-A6C2-4D44C82BA663}" type="presParOf" srcId="{C7FC08F3-19CD-4436-8E6B-E5C94532A1BE}" destId="{BC36F4EF-CE7C-44CC-8733-7718C669C36E}" srcOrd="5" destOrd="0" presId="urn:microsoft.com/office/officeart/2005/8/layout/hierarchy5"/>
    <dgm:cxn modelId="{385FD234-EDAE-454E-B1D4-C184D757D1C0}" type="presParOf" srcId="{BC36F4EF-CE7C-44CC-8733-7718C669C36E}" destId="{48D0E336-213A-4BEF-8BE2-050BB720A491}" srcOrd="0" destOrd="0" presId="urn:microsoft.com/office/officeart/2005/8/layout/hierarchy5"/>
    <dgm:cxn modelId="{E3A04315-19CE-4B67-9B1A-2E8E624EF126}" type="presParOf" srcId="{BC36F4EF-CE7C-44CC-8733-7718C669C36E}" destId="{D9B4E981-687F-4EF7-AB31-05B1B3582753}" srcOrd="1" destOrd="0" presId="urn:microsoft.com/office/officeart/2005/8/layout/hierarchy5"/>
    <dgm:cxn modelId="{E4FEB5E5-3BE8-407B-99BB-0271758CF484}" type="presParOf" srcId="{7C081EF5-59E0-46B4-A0AA-9B134B62E08F}" destId="{11C8EB3F-7615-4FBA-8DC9-651438C7A684}" srcOrd="4" destOrd="0" presId="urn:microsoft.com/office/officeart/2005/8/layout/hierarchy5"/>
    <dgm:cxn modelId="{F70C90F1-56A4-482B-9B6E-9B236861ED8C}" type="presParOf" srcId="{11C8EB3F-7615-4FBA-8DC9-651438C7A684}" destId="{64FA2D1C-BD9F-487B-9B93-6A9D8E5F8CC9}" srcOrd="0" destOrd="0" presId="urn:microsoft.com/office/officeart/2005/8/layout/hierarchy5"/>
    <dgm:cxn modelId="{1FC2D7D5-7034-469D-8A9B-7BA2A52DD1AC}" type="presParOf" srcId="{7C081EF5-59E0-46B4-A0AA-9B134B62E08F}" destId="{70706C07-49EC-4EED-88DE-D6070FB9681B}" srcOrd="5" destOrd="0" presId="urn:microsoft.com/office/officeart/2005/8/layout/hierarchy5"/>
    <dgm:cxn modelId="{6583A9CD-B06E-4205-AC0C-B1356F8D4BBC}" type="presParOf" srcId="{70706C07-49EC-4EED-88DE-D6070FB9681B}" destId="{986F9B1D-6A75-47C7-AD74-F87DF41ACC2A}" srcOrd="0" destOrd="0" presId="urn:microsoft.com/office/officeart/2005/8/layout/hierarchy5"/>
    <dgm:cxn modelId="{A52DC7B4-A03C-4BB8-BA00-DCBC136E0B59}" type="presParOf" srcId="{70706C07-49EC-4EED-88DE-D6070FB9681B}" destId="{447720DC-A879-4BD9-B6F6-732BD3DC06D2}" srcOrd="1" destOrd="0" presId="urn:microsoft.com/office/officeart/2005/8/layout/hierarchy5"/>
    <dgm:cxn modelId="{96036C6B-4343-4C2F-BED2-7F32125C570E}" type="presParOf" srcId="{22ED9167-5E14-4E39-998F-34BEE4B5989D}" destId="{248C7CEB-27AB-4C08-AAA4-0322F9A5CEE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0488CF-5A9E-4AF1-823B-6CE7FC91202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77699B0-4B61-444F-AA1D-004950E27626}">
      <dgm:prSet custT="1"/>
      <dgm:spPr/>
      <dgm:t>
        <a:bodyPr/>
        <a:lstStyle/>
        <a:p>
          <a:pPr rtl="0"/>
          <a:r>
            <a:rPr lang="en-US" sz="1200" b="0" i="0" baseline="0" dirty="0" smtClean="0"/>
            <a:t>Build </a:t>
          </a:r>
          <a:r>
            <a:rPr lang="en-US" sz="1200" b="0" i="0" dirty="0" smtClean="0"/>
            <a:t>Application</a:t>
          </a:r>
        </a:p>
        <a:p>
          <a:pPr rtl="0"/>
          <a:r>
            <a:rPr lang="en-US" sz="1200" b="0" i="0" dirty="0" smtClean="0"/>
            <a:t>For AWS Platform</a:t>
          </a:r>
          <a:endParaRPr lang="en-US" sz="1200" dirty="0"/>
        </a:p>
      </dgm:t>
    </dgm:pt>
    <dgm:pt modelId="{0C2A92DE-4BD2-4B7C-BFEB-F54844525518}" type="parTrans" cxnId="{4EB24E9F-EED8-40E2-A26E-725BAF917B4E}">
      <dgm:prSet/>
      <dgm:spPr/>
      <dgm:t>
        <a:bodyPr/>
        <a:lstStyle/>
        <a:p>
          <a:endParaRPr lang="en-US"/>
        </a:p>
      </dgm:t>
    </dgm:pt>
    <dgm:pt modelId="{F2B2378E-9ADC-40F8-B686-032CF28001B8}" type="sibTrans" cxnId="{4EB24E9F-EED8-40E2-A26E-725BAF917B4E}">
      <dgm:prSet/>
      <dgm:spPr/>
      <dgm:t>
        <a:bodyPr/>
        <a:lstStyle/>
        <a:p>
          <a:endParaRPr lang="en-US"/>
        </a:p>
      </dgm:t>
    </dgm:pt>
    <dgm:pt modelId="{C949947B-E109-4C7D-A647-7E9314CE8ED1}">
      <dgm:prSet custT="1"/>
      <dgm:spPr/>
      <dgm:t>
        <a:bodyPr/>
        <a:lstStyle/>
        <a:p>
          <a:pPr algn="ctr" rtl="0"/>
          <a:r>
            <a:rPr lang="en-US" sz="1200" b="0" i="0" baseline="0" dirty="0" smtClean="0"/>
            <a:t>  Build </a:t>
          </a:r>
          <a:r>
            <a:rPr lang="en-US" sz="1200" b="0" i="0" dirty="0" smtClean="0"/>
            <a:t>Application</a:t>
          </a:r>
        </a:p>
        <a:p>
          <a:pPr algn="ctr" rtl="0"/>
          <a:r>
            <a:rPr lang="en-US" sz="1200" b="0" i="0" dirty="0" smtClean="0"/>
            <a:t>     For Azure Platform</a:t>
          </a:r>
          <a:endParaRPr lang="en-US" sz="1200" dirty="0"/>
        </a:p>
      </dgm:t>
    </dgm:pt>
    <dgm:pt modelId="{B56289D8-A342-416A-9CCB-DCB504122BDB}" type="parTrans" cxnId="{339A7970-25E4-4212-AD6D-7543BF15794A}">
      <dgm:prSet/>
      <dgm:spPr/>
      <dgm:t>
        <a:bodyPr/>
        <a:lstStyle/>
        <a:p>
          <a:endParaRPr lang="en-US"/>
        </a:p>
      </dgm:t>
    </dgm:pt>
    <dgm:pt modelId="{CCD9414B-704F-4EB0-8BA6-0A46B58B7B18}" type="sibTrans" cxnId="{339A7970-25E4-4212-AD6D-7543BF15794A}">
      <dgm:prSet/>
      <dgm:spPr/>
      <dgm:t>
        <a:bodyPr/>
        <a:lstStyle/>
        <a:p>
          <a:endParaRPr lang="en-US"/>
        </a:p>
      </dgm:t>
    </dgm:pt>
    <dgm:pt modelId="{512DD222-08B1-4C44-A783-7112FDDF0051}" type="pres">
      <dgm:prSet presAssocID="{2E0488CF-5A9E-4AF1-823B-6CE7FC912026}" presName="linearFlow" presStyleCnt="0">
        <dgm:presLayoutVars>
          <dgm:dir/>
          <dgm:resizeHandles val="exact"/>
        </dgm:presLayoutVars>
      </dgm:prSet>
      <dgm:spPr/>
      <dgm:t>
        <a:bodyPr/>
        <a:lstStyle/>
        <a:p>
          <a:endParaRPr lang="en-US"/>
        </a:p>
      </dgm:t>
    </dgm:pt>
    <dgm:pt modelId="{E6F4169F-EE73-4258-A5AC-765A012EFBA2}" type="pres">
      <dgm:prSet presAssocID="{677699B0-4B61-444F-AA1D-004950E27626}" presName="composite" presStyleCnt="0"/>
      <dgm:spPr/>
    </dgm:pt>
    <dgm:pt modelId="{BC63C27A-11F2-42D1-AF7D-30A10BFC874D}" type="pres">
      <dgm:prSet presAssocID="{677699B0-4B61-444F-AA1D-004950E27626}"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F4C6D74C-134F-4FF9-AEFB-4977E6048562}" type="pres">
      <dgm:prSet presAssocID="{677699B0-4B61-444F-AA1D-004950E27626}" presName="txShp" presStyleLbl="node1" presStyleIdx="0" presStyleCnt="2" custScaleX="130681" custLinFactNeighborX="8574" custLinFactNeighborY="-50">
        <dgm:presLayoutVars>
          <dgm:bulletEnabled val="1"/>
        </dgm:presLayoutVars>
      </dgm:prSet>
      <dgm:spPr/>
      <dgm:t>
        <a:bodyPr/>
        <a:lstStyle/>
        <a:p>
          <a:endParaRPr lang="en-US"/>
        </a:p>
      </dgm:t>
    </dgm:pt>
    <dgm:pt modelId="{37409450-94B4-4746-96DF-4DC36B53FBB6}" type="pres">
      <dgm:prSet presAssocID="{F2B2378E-9ADC-40F8-B686-032CF28001B8}" presName="spacing" presStyleCnt="0"/>
      <dgm:spPr/>
    </dgm:pt>
    <dgm:pt modelId="{CCFC3294-3095-4927-94F4-DD12FC3619BE}" type="pres">
      <dgm:prSet presAssocID="{C949947B-E109-4C7D-A647-7E9314CE8ED1}" presName="composite" presStyleCnt="0"/>
      <dgm:spPr/>
    </dgm:pt>
    <dgm:pt modelId="{66FD5456-F679-407A-92D7-111B564BBDBE}" type="pres">
      <dgm:prSet presAssocID="{C949947B-E109-4C7D-A647-7E9314CE8ED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C75AC6DB-18C5-4692-8B5C-14ACEF4EA5D8}" type="pres">
      <dgm:prSet presAssocID="{C949947B-E109-4C7D-A647-7E9314CE8ED1}" presName="txShp" presStyleLbl="node1" presStyleIdx="1" presStyleCnt="2" custAng="0" custScaleX="150376">
        <dgm:presLayoutVars>
          <dgm:bulletEnabled val="1"/>
        </dgm:presLayoutVars>
      </dgm:prSet>
      <dgm:spPr/>
      <dgm:t>
        <a:bodyPr/>
        <a:lstStyle/>
        <a:p>
          <a:endParaRPr lang="en-US"/>
        </a:p>
      </dgm:t>
    </dgm:pt>
  </dgm:ptLst>
  <dgm:cxnLst>
    <dgm:cxn modelId="{23D3B74C-56BB-43C7-9612-2F3C097A2A1F}" type="presOf" srcId="{C949947B-E109-4C7D-A647-7E9314CE8ED1}" destId="{C75AC6DB-18C5-4692-8B5C-14ACEF4EA5D8}" srcOrd="0" destOrd="0" presId="urn:microsoft.com/office/officeart/2005/8/layout/vList3"/>
    <dgm:cxn modelId="{4EB24E9F-EED8-40E2-A26E-725BAF917B4E}" srcId="{2E0488CF-5A9E-4AF1-823B-6CE7FC912026}" destId="{677699B0-4B61-444F-AA1D-004950E27626}" srcOrd="0" destOrd="0" parTransId="{0C2A92DE-4BD2-4B7C-BFEB-F54844525518}" sibTransId="{F2B2378E-9ADC-40F8-B686-032CF28001B8}"/>
    <dgm:cxn modelId="{71437543-AA00-4280-9E8F-0819B722A49B}" type="presOf" srcId="{677699B0-4B61-444F-AA1D-004950E27626}" destId="{F4C6D74C-134F-4FF9-AEFB-4977E6048562}" srcOrd="0" destOrd="0" presId="urn:microsoft.com/office/officeart/2005/8/layout/vList3"/>
    <dgm:cxn modelId="{C9F5FF73-EECB-4318-B84E-3D1E26B603EA}" type="presOf" srcId="{2E0488CF-5A9E-4AF1-823B-6CE7FC912026}" destId="{512DD222-08B1-4C44-A783-7112FDDF0051}" srcOrd="0" destOrd="0" presId="urn:microsoft.com/office/officeart/2005/8/layout/vList3"/>
    <dgm:cxn modelId="{339A7970-25E4-4212-AD6D-7543BF15794A}" srcId="{2E0488CF-5A9E-4AF1-823B-6CE7FC912026}" destId="{C949947B-E109-4C7D-A647-7E9314CE8ED1}" srcOrd="1" destOrd="0" parTransId="{B56289D8-A342-416A-9CCB-DCB504122BDB}" sibTransId="{CCD9414B-704F-4EB0-8BA6-0A46B58B7B18}"/>
    <dgm:cxn modelId="{43B5E5B9-8F43-4ED5-87EC-843CDA2CE4A2}" type="presParOf" srcId="{512DD222-08B1-4C44-A783-7112FDDF0051}" destId="{E6F4169F-EE73-4258-A5AC-765A012EFBA2}" srcOrd="0" destOrd="0" presId="urn:microsoft.com/office/officeart/2005/8/layout/vList3"/>
    <dgm:cxn modelId="{7E3D3F7A-78AA-47A7-843A-B71604C6FEF1}" type="presParOf" srcId="{E6F4169F-EE73-4258-A5AC-765A012EFBA2}" destId="{BC63C27A-11F2-42D1-AF7D-30A10BFC874D}" srcOrd="0" destOrd="0" presId="urn:microsoft.com/office/officeart/2005/8/layout/vList3"/>
    <dgm:cxn modelId="{D30D8404-8CD8-4440-B24B-A23989D712C2}" type="presParOf" srcId="{E6F4169F-EE73-4258-A5AC-765A012EFBA2}" destId="{F4C6D74C-134F-4FF9-AEFB-4977E6048562}" srcOrd="1" destOrd="0" presId="urn:microsoft.com/office/officeart/2005/8/layout/vList3"/>
    <dgm:cxn modelId="{425C3E59-5B52-4328-860C-4EDCE5F1E1C4}" type="presParOf" srcId="{512DD222-08B1-4C44-A783-7112FDDF0051}" destId="{37409450-94B4-4746-96DF-4DC36B53FBB6}" srcOrd="1" destOrd="0" presId="urn:microsoft.com/office/officeart/2005/8/layout/vList3"/>
    <dgm:cxn modelId="{3B95D68B-DE6B-4A53-8EF7-68BB7668A89D}" type="presParOf" srcId="{512DD222-08B1-4C44-A783-7112FDDF0051}" destId="{CCFC3294-3095-4927-94F4-DD12FC3619BE}" srcOrd="2" destOrd="0" presId="urn:microsoft.com/office/officeart/2005/8/layout/vList3"/>
    <dgm:cxn modelId="{B72D1024-DFF6-4722-8982-088D942D21C8}" type="presParOf" srcId="{CCFC3294-3095-4927-94F4-DD12FC3619BE}" destId="{66FD5456-F679-407A-92D7-111B564BBDBE}" srcOrd="0" destOrd="0" presId="urn:microsoft.com/office/officeart/2005/8/layout/vList3"/>
    <dgm:cxn modelId="{D3A1EE97-57E8-494B-8A95-553ABED8091C}" type="presParOf" srcId="{CCFC3294-3095-4927-94F4-DD12FC3619BE}" destId="{C75AC6DB-18C5-4692-8B5C-14ACEF4EA5D8}"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0488CF-5A9E-4AF1-823B-6CE7FC91202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77699B0-4B61-444F-AA1D-004950E27626}">
      <dgm:prSet custT="1"/>
      <dgm:spPr/>
      <dgm:t>
        <a:bodyPr/>
        <a:lstStyle/>
        <a:p>
          <a:pPr rtl="0"/>
          <a:r>
            <a:rPr lang="en-US" sz="1200" b="0" i="0" baseline="0" dirty="0" smtClean="0"/>
            <a:t>Build </a:t>
          </a:r>
          <a:r>
            <a:rPr lang="en-US" sz="1200" b="0" i="0" dirty="0" smtClean="0"/>
            <a:t>Application</a:t>
          </a:r>
        </a:p>
        <a:p>
          <a:pPr rtl="0"/>
          <a:r>
            <a:rPr lang="en-US" sz="1200" b="0" i="0" dirty="0" smtClean="0"/>
            <a:t>For AWS Platform</a:t>
          </a:r>
          <a:endParaRPr lang="en-US" sz="1200" dirty="0"/>
        </a:p>
      </dgm:t>
    </dgm:pt>
    <dgm:pt modelId="{0C2A92DE-4BD2-4B7C-BFEB-F54844525518}" type="parTrans" cxnId="{4EB24E9F-EED8-40E2-A26E-725BAF917B4E}">
      <dgm:prSet/>
      <dgm:spPr/>
      <dgm:t>
        <a:bodyPr/>
        <a:lstStyle/>
        <a:p>
          <a:endParaRPr lang="en-US"/>
        </a:p>
      </dgm:t>
    </dgm:pt>
    <dgm:pt modelId="{F2B2378E-9ADC-40F8-B686-032CF28001B8}" type="sibTrans" cxnId="{4EB24E9F-EED8-40E2-A26E-725BAF917B4E}">
      <dgm:prSet/>
      <dgm:spPr/>
      <dgm:t>
        <a:bodyPr/>
        <a:lstStyle/>
        <a:p>
          <a:endParaRPr lang="en-US"/>
        </a:p>
      </dgm:t>
    </dgm:pt>
    <dgm:pt modelId="{C949947B-E109-4C7D-A647-7E9314CE8ED1}">
      <dgm:prSet custT="1"/>
      <dgm:spPr/>
      <dgm:t>
        <a:bodyPr/>
        <a:lstStyle/>
        <a:p>
          <a:pPr algn="ctr" rtl="0"/>
          <a:r>
            <a:rPr lang="en-US" sz="1200" b="0" i="0" baseline="0" dirty="0" smtClean="0"/>
            <a:t>  Build </a:t>
          </a:r>
          <a:r>
            <a:rPr lang="en-US" sz="1200" b="0" i="0" dirty="0" smtClean="0"/>
            <a:t>Application</a:t>
          </a:r>
        </a:p>
        <a:p>
          <a:pPr algn="ctr" rtl="0"/>
          <a:r>
            <a:rPr lang="en-US" sz="1200" b="0" i="0" dirty="0" smtClean="0"/>
            <a:t>     For Azure Platform</a:t>
          </a:r>
          <a:endParaRPr lang="en-US" sz="1200" dirty="0"/>
        </a:p>
      </dgm:t>
    </dgm:pt>
    <dgm:pt modelId="{B56289D8-A342-416A-9CCB-DCB504122BDB}" type="parTrans" cxnId="{339A7970-25E4-4212-AD6D-7543BF15794A}">
      <dgm:prSet/>
      <dgm:spPr/>
      <dgm:t>
        <a:bodyPr/>
        <a:lstStyle/>
        <a:p>
          <a:endParaRPr lang="en-US"/>
        </a:p>
      </dgm:t>
    </dgm:pt>
    <dgm:pt modelId="{CCD9414B-704F-4EB0-8BA6-0A46B58B7B18}" type="sibTrans" cxnId="{339A7970-25E4-4212-AD6D-7543BF15794A}">
      <dgm:prSet/>
      <dgm:spPr/>
      <dgm:t>
        <a:bodyPr/>
        <a:lstStyle/>
        <a:p>
          <a:endParaRPr lang="en-US"/>
        </a:p>
      </dgm:t>
    </dgm:pt>
    <dgm:pt modelId="{512DD222-08B1-4C44-A783-7112FDDF0051}" type="pres">
      <dgm:prSet presAssocID="{2E0488CF-5A9E-4AF1-823B-6CE7FC912026}" presName="linearFlow" presStyleCnt="0">
        <dgm:presLayoutVars>
          <dgm:dir/>
          <dgm:resizeHandles val="exact"/>
        </dgm:presLayoutVars>
      </dgm:prSet>
      <dgm:spPr/>
      <dgm:t>
        <a:bodyPr/>
        <a:lstStyle/>
        <a:p>
          <a:endParaRPr lang="en-US"/>
        </a:p>
      </dgm:t>
    </dgm:pt>
    <dgm:pt modelId="{E6F4169F-EE73-4258-A5AC-765A012EFBA2}" type="pres">
      <dgm:prSet presAssocID="{677699B0-4B61-444F-AA1D-004950E27626}" presName="composite" presStyleCnt="0"/>
      <dgm:spPr/>
    </dgm:pt>
    <dgm:pt modelId="{BC63C27A-11F2-42D1-AF7D-30A10BFC874D}" type="pres">
      <dgm:prSet presAssocID="{677699B0-4B61-444F-AA1D-004950E27626}"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9000" r="-19000"/>
          </a:stretch>
        </a:blipFill>
      </dgm:spPr>
    </dgm:pt>
    <dgm:pt modelId="{F4C6D74C-134F-4FF9-AEFB-4977E6048562}" type="pres">
      <dgm:prSet presAssocID="{677699B0-4B61-444F-AA1D-004950E27626}" presName="txShp" presStyleLbl="node1" presStyleIdx="0" presStyleCnt="2" custScaleX="130681" custLinFactNeighborX="8574" custLinFactNeighborY="-50">
        <dgm:presLayoutVars>
          <dgm:bulletEnabled val="1"/>
        </dgm:presLayoutVars>
      </dgm:prSet>
      <dgm:spPr/>
      <dgm:t>
        <a:bodyPr/>
        <a:lstStyle/>
        <a:p>
          <a:endParaRPr lang="en-US"/>
        </a:p>
      </dgm:t>
    </dgm:pt>
    <dgm:pt modelId="{37409450-94B4-4746-96DF-4DC36B53FBB6}" type="pres">
      <dgm:prSet presAssocID="{F2B2378E-9ADC-40F8-B686-032CF28001B8}" presName="spacing" presStyleCnt="0"/>
      <dgm:spPr/>
    </dgm:pt>
    <dgm:pt modelId="{CCFC3294-3095-4927-94F4-DD12FC3619BE}" type="pres">
      <dgm:prSet presAssocID="{C949947B-E109-4C7D-A647-7E9314CE8ED1}" presName="composite" presStyleCnt="0"/>
      <dgm:spPr/>
    </dgm:pt>
    <dgm:pt modelId="{66FD5456-F679-407A-92D7-111B564BBDBE}" type="pres">
      <dgm:prSet presAssocID="{C949947B-E109-4C7D-A647-7E9314CE8ED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dgm:spPr>
    </dgm:pt>
    <dgm:pt modelId="{C75AC6DB-18C5-4692-8B5C-14ACEF4EA5D8}" type="pres">
      <dgm:prSet presAssocID="{C949947B-E109-4C7D-A647-7E9314CE8ED1}" presName="txShp" presStyleLbl="node1" presStyleIdx="1" presStyleCnt="2" custAng="0" custScaleX="150376">
        <dgm:presLayoutVars>
          <dgm:bulletEnabled val="1"/>
        </dgm:presLayoutVars>
      </dgm:prSet>
      <dgm:spPr/>
      <dgm:t>
        <a:bodyPr/>
        <a:lstStyle/>
        <a:p>
          <a:endParaRPr lang="en-US"/>
        </a:p>
      </dgm:t>
    </dgm:pt>
  </dgm:ptLst>
  <dgm:cxnLst>
    <dgm:cxn modelId="{4EB24E9F-EED8-40E2-A26E-725BAF917B4E}" srcId="{2E0488CF-5A9E-4AF1-823B-6CE7FC912026}" destId="{677699B0-4B61-444F-AA1D-004950E27626}" srcOrd="0" destOrd="0" parTransId="{0C2A92DE-4BD2-4B7C-BFEB-F54844525518}" sibTransId="{F2B2378E-9ADC-40F8-B686-032CF28001B8}"/>
    <dgm:cxn modelId="{339A7970-25E4-4212-AD6D-7543BF15794A}" srcId="{2E0488CF-5A9E-4AF1-823B-6CE7FC912026}" destId="{C949947B-E109-4C7D-A647-7E9314CE8ED1}" srcOrd="1" destOrd="0" parTransId="{B56289D8-A342-416A-9CCB-DCB504122BDB}" sibTransId="{CCD9414B-704F-4EB0-8BA6-0A46B58B7B18}"/>
    <dgm:cxn modelId="{09CEBAD3-7FC2-4665-B3C2-63E927ECA0E9}" type="presOf" srcId="{2E0488CF-5A9E-4AF1-823B-6CE7FC912026}" destId="{512DD222-08B1-4C44-A783-7112FDDF0051}" srcOrd="0" destOrd="0" presId="urn:microsoft.com/office/officeart/2005/8/layout/vList3"/>
    <dgm:cxn modelId="{B77BAB05-BD7A-4DFB-B664-F6FB8321E4DC}" type="presOf" srcId="{677699B0-4B61-444F-AA1D-004950E27626}" destId="{F4C6D74C-134F-4FF9-AEFB-4977E6048562}" srcOrd="0" destOrd="0" presId="urn:microsoft.com/office/officeart/2005/8/layout/vList3"/>
    <dgm:cxn modelId="{40672784-24A7-4DB7-98C5-CC24CCCE94E2}" type="presOf" srcId="{C949947B-E109-4C7D-A647-7E9314CE8ED1}" destId="{C75AC6DB-18C5-4692-8B5C-14ACEF4EA5D8}" srcOrd="0" destOrd="0" presId="urn:microsoft.com/office/officeart/2005/8/layout/vList3"/>
    <dgm:cxn modelId="{248D2493-45C8-4168-BDC1-D6E1C5BFA438}" type="presParOf" srcId="{512DD222-08B1-4C44-A783-7112FDDF0051}" destId="{E6F4169F-EE73-4258-A5AC-765A012EFBA2}" srcOrd="0" destOrd="0" presId="urn:microsoft.com/office/officeart/2005/8/layout/vList3"/>
    <dgm:cxn modelId="{2D1E4DD6-1D14-4046-A5C8-618D73521986}" type="presParOf" srcId="{E6F4169F-EE73-4258-A5AC-765A012EFBA2}" destId="{BC63C27A-11F2-42D1-AF7D-30A10BFC874D}" srcOrd="0" destOrd="0" presId="urn:microsoft.com/office/officeart/2005/8/layout/vList3"/>
    <dgm:cxn modelId="{71282BB7-53D6-424D-A1B5-11EA8E8CD188}" type="presParOf" srcId="{E6F4169F-EE73-4258-A5AC-765A012EFBA2}" destId="{F4C6D74C-134F-4FF9-AEFB-4977E6048562}" srcOrd="1" destOrd="0" presId="urn:microsoft.com/office/officeart/2005/8/layout/vList3"/>
    <dgm:cxn modelId="{90FA2C15-A5EF-4A99-B395-5E3EF4880DF6}" type="presParOf" srcId="{512DD222-08B1-4C44-A783-7112FDDF0051}" destId="{37409450-94B4-4746-96DF-4DC36B53FBB6}" srcOrd="1" destOrd="0" presId="urn:microsoft.com/office/officeart/2005/8/layout/vList3"/>
    <dgm:cxn modelId="{E1E5940F-91D8-4DCC-8F51-89BC46BD5D32}" type="presParOf" srcId="{512DD222-08B1-4C44-A783-7112FDDF0051}" destId="{CCFC3294-3095-4927-94F4-DD12FC3619BE}" srcOrd="2" destOrd="0" presId="urn:microsoft.com/office/officeart/2005/8/layout/vList3"/>
    <dgm:cxn modelId="{DEF6CBD1-EC27-4878-892C-84FF8FAEB67D}" type="presParOf" srcId="{CCFC3294-3095-4927-94F4-DD12FC3619BE}" destId="{66FD5456-F679-407A-92D7-111B564BBDBE}" srcOrd="0" destOrd="0" presId="urn:microsoft.com/office/officeart/2005/8/layout/vList3"/>
    <dgm:cxn modelId="{14D5C659-5661-46D7-9B59-0BEF8FBFB07D}" type="presParOf" srcId="{CCFC3294-3095-4927-94F4-DD12FC3619BE}" destId="{C75AC6DB-18C5-4692-8B5C-14ACEF4EA5D8}"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AE8DC4-708F-47FD-8627-8B14A6444F87}" type="doc">
      <dgm:prSet loTypeId="urn:microsoft.com/office/officeart/2005/8/layout/chevron1" loCatId="process" qsTypeId="urn:microsoft.com/office/officeart/2005/8/quickstyle/simple1" qsCatId="simple" csTypeId="urn:microsoft.com/office/officeart/2005/8/colors/colorful5" csCatId="colorful"/>
      <dgm:spPr/>
      <dgm:t>
        <a:bodyPr/>
        <a:lstStyle/>
        <a:p>
          <a:endParaRPr lang="en-US"/>
        </a:p>
      </dgm:t>
    </dgm:pt>
    <dgm:pt modelId="{BB1C54C9-9B8C-4F83-B70C-0A5F18A22302}">
      <dgm:prSet/>
      <dgm:spPr/>
      <dgm:t>
        <a:bodyPr/>
        <a:lstStyle/>
        <a:p>
          <a:pPr rtl="0"/>
          <a:r>
            <a:rPr lang="en-US" dirty="0" smtClean="0"/>
            <a:t>Cloud agnostic spring application</a:t>
          </a:r>
          <a:endParaRPr lang="en-US" dirty="0"/>
        </a:p>
      </dgm:t>
    </dgm:pt>
    <dgm:pt modelId="{E34ED7C4-6847-4D7B-B6D9-E02D8294BABC}" type="parTrans" cxnId="{9382C176-C41D-4C58-AADE-66E7E70C6A30}">
      <dgm:prSet/>
      <dgm:spPr/>
      <dgm:t>
        <a:bodyPr/>
        <a:lstStyle/>
        <a:p>
          <a:endParaRPr lang="en-US"/>
        </a:p>
      </dgm:t>
    </dgm:pt>
    <dgm:pt modelId="{37F5D55E-5830-4165-9315-6CBAA6ADBE79}" type="sibTrans" cxnId="{9382C176-C41D-4C58-AADE-66E7E70C6A30}">
      <dgm:prSet/>
      <dgm:spPr/>
      <dgm:t>
        <a:bodyPr/>
        <a:lstStyle/>
        <a:p>
          <a:endParaRPr lang="en-US"/>
        </a:p>
      </dgm:t>
    </dgm:pt>
    <dgm:pt modelId="{0E99326F-6C6E-42B8-9978-6C4340882A1E}">
      <dgm:prSet/>
      <dgm:spPr/>
      <dgm:t>
        <a:bodyPr/>
        <a:lstStyle/>
        <a:p>
          <a:pPr rtl="0"/>
          <a:r>
            <a:rPr lang="en-US" dirty="0" smtClean="0"/>
            <a:t>Build Application code for specific platform </a:t>
          </a:r>
          <a:endParaRPr lang="en-US" dirty="0"/>
        </a:p>
      </dgm:t>
    </dgm:pt>
    <dgm:pt modelId="{4EAE6248-4C22-4B9D-A9E3-C457AE358798}" type="parTrans" cxnId="{147F502B-2DB8-459B-9F2E-8D0E43883D00}">
      <dgm:prSet/>
      <dgm:spPr/>
      <dgm:t>
        <a:bodyPr/>
        <a:lstStyle/>
        <a:p>
          <a:endParaRPr lang="en-US"/>
        </a:p>
      </dgm:t>
    </dgm:pt>
    <dgm:pt modelId="{5A7114DA-464C-4FA9-8A75-05265DBBFB95}" type="sibTrans" cxnId="{147F502B-2DB8-459B-9F2E-8D0E43883D00}">
      <dgm:prSet/>
      <dgm:spPr/>
      <dgm:t>
        <a:bodyPr/>
        <a:lstStyle/>
        <a:p>
          <a:endParaRPr lang="en-US"/>
        </a:p>
      </dgm:t>
    </dgm:pt>
    <dgm:pt modelId="{33436D33-E7EB-432A-81DC-5C40E0757BFC}">
      <dgm:prSet/>
      <dgm:spPr/>
      <dgm:t>
        <a:bodyPr/>
        <a:lstStyle/>
        <a:p>
          <a:pPr rtl="0"/>
          <a:r>
            <a:rPr lang="en-US" b="0" i="0" baseline="0" dirty="0" smtClean="0"/>
            <a:t>Deployment </a:t>
          </a:r>
          <a:r>
            <a:rPr lang="en-US" dirty="0" smtClean="0"/>
            <a:t>techniques </a:t>
          </a:r>
          <a:endParaRPr lang="en-US" dirty="0"/>
        </a:p>
      </dgm:t>
    </dgm:pt>
    <dgm:pt modelId="{9BC67BAD-0A7A-40BF-828C-84F3C6E8EE9B}" type="parTrans" cxnId="{24C4F73F-6986-4ACE-8234-86E610A4041A}">
      <dgm:prSet/>
      <dgm:spPr/>
      <dgm:t>
        <a:bodyPr/>
        <a:lstStyle/>
        <a:p>
          <a:endParaRPr lang="en-US"/>
        </a:p>
      </dgm:t>
    </dgm:pt>
    <dgm:pt modelId="{D08E72A4-EDFD-4BF7-902F-271DFADD6573}" type="sibTrans" cxnId="{24C4F73F-6986-4ACE-8234-86E610A4041A}">
      <dgm:prSet/>
      <dgm:spPr/>
      <dgm:t>
        <a:bodyPr/>
        <a:lstStyle/>
        <a:p>
          <a:endParaRPr lang="en-US"/>
        </a:p>
      </dgm:t>
    </dgm:pt>
    <dgm:pt modelId="{698D8F47-8271-4FD4-B6F9-24D1A6098DCE}" type="pres">
      <dgm:prSet presAssocID="{4EAE8DC4-708F-47FD-8627-8B14A6444F87}" presName="Name0" presStyleCnt="0">
        <dgm:presLayoutVars>
          <dgm:dir/>
          <dgm:animLvl val="lvl"/>
          <dgm:resizeHandles val="exact"/>
        </dgm:presLayoutVars>
      </dgm:prSet>
      <dgm:spPr/>
      <dgm:t>
        <a:bodyPr/>
        <a:lstStyle/>
        <a:p>
          <a:endParaRPr lang="en-US"/>
        </a:p>
      </dgm:t>
    </dgm:pt>
    <dgm:pt modelId="{2DDBE642-8713-46CC-96A3-1FCDDBC13CB4}" type="pres">
      <dgm:prSet presAssocID="{BB1C54C9-9B8C-4F83-B70C-0A5F18A22302}" presName="parTxOnly" presStyleLbl="node1" presStyleIdx="0" presStyleCnt="3">
        <dgm:presLayoutVars>
          <dgm:chMax val="0"/>
          <dgm:chPref val="0"/>
          <dgm:bulletEnabled val="1"/>
        </dgm:presLayoutVars>
      </dgm:prSet>
      <dgm:spPr/>
      <dgm:t>
        <a:bodyPr/>
        <a:lstStyle/>
        <a:p>
          <a:endParaRPr lang="en-US"/>
        </a:p>
      </dgm:t>
    </dgm:pt>
    <dgm:pt modelId="{B1A2AFFA-A68A-4C08-A1EA-5892AD9EB4B9}" type="pres">
      <dgm:prSet presAssocID="{37F5D55E-5830-4165-9315-6CBAA6ADBE79}" presName="parTxOnlySpace" presStyleCnt="0"/>
      <dgm:spPr/>
    </dgm:pt>
    <dgm:pt modelId="{63F24411-93C2-4742-B515-EFA7B815B8DD}" type="pres">
      <dgm:prSet presAssocID="{0E99326F-6C6E-42B8-9978-6C4340882A1E}" presName="parTxOnly" presStyleLbl="node1" presStyleIdx="1" presStyleCnt="3">
        <dgm:presLayoutVars>
          <dgm:chMax val="0"/>
          <dgm:chPref val="0"/>
          <dgm:bulletEnabled val="1"/>
        </dgm:presLayoutVars>
      </dgm:prSet>
      <dgm:spPr/>
      <dgm:t>
        <a:bodyPr/>
        <a:lstStyle/>
        <a:p>
          <a:endParaRPr lang="en-US"/>
        </a:p>
      </dgm:t>
    </dgm:pt>
    <dgm:pt modelId="{CF5D9BCF-4EE5-454C-B322-468E02D4B22A}" type="pres">
      <dgm:prSet presAssocID="{5A7114DA-464C-4FA9-8A75-05265DBBFB95}" presName="parTxOnlySpace" presStyleCnt="0"/>
      <dgm:spPr/>
    </dgm:pt>
    <dgm:pt modelId="{510B0902-48B8-46E4-A718-073BE07B4EDB}" type="pres">
      <dgm:prSet presAssocID="{33436D33-E7EB-432A-81DC-5C40E0757BFC}" presName="parTxOnly" presStyleLbl="node1" presStyleIdx="2" presStyleCnt="3">
        <dgm:presLayoutVars>
          <dgm:chMax val="0"/>
          <dgm:chPref val="0"/>
          <dgm:bulletEnabled val="1"/>
        </dgm:presLayoutVars>
      </dgm:prSet>
      <dgm:spPr/>
      <dgm:t>
        <a:bodyPr/>
        <a:lstStyle/>
        <a:p>
          <a:endParaRPr lang="en-US"/>
        </a:p>
      </dgm:t>
    </dgm:pt>
  </dgm:ptLst>
  <dgm:cxnLst>
    <dgm:cxn modelId="{B59A8B82-2E22-4F8C-89B0-6AF824099674}" type="presOf" srcId="{4EAE8DC4-708F-47FD-8627-8B14A6444F87}" destId="{698D8F47-8271-4FD4-B6F9-24D1A6098DCE}" srcOrd="0" destOrd="0" presId="urn:microsoft.com/office/officeart/2005/8/layout/chevron1"/>
    <dgm:cxn modelId="{9382C176-C41D-4C58-AADE-66E7E70C6A30}" srcId="{4EAE8DC4-708F-47FD-8627-8B14A6444F87}" destId="{BB1C54C9-9B8C-4F83-B70C-0A5F18A22302}" srcOrd="0" destOrd="0" parTransId="{E34ED7C4-6847-4D7B-B6D9-E02D8294BABC}" sibTransId="{37F5D55E-5830-4165-9315-6CBAA6ADBE79}"/>
    <dgm:cxn modelId="{24C4F73F-6986-4ACE-8234-86E610A4041A}" srcId="{4EAE8DC4-708F-47FD-8627-8B14A6444F87}" destId="{33436D33-E7EB-432A-81DC-5C40E0757BFC}" srcOrd="2" destOrd="0" parTransId="{9BC67BAD-0A7A-40BF-828C-84F3C6E8EE9B}" sibTransId="{D08E72A4-EDFD-4BF7-902F-271DFADD6573}"/>
    <dgm:cxn modelId="{2EDAE4B4-BD32-4FBA-A6E1-0F4355CB7E2C}" type="presOf" srcId="{0E99326F-6C6E-42B8-9978-6C4340882A1E}" destId="{63F24411-93C2-4742-B515-EFA7B815B8DD}" srcOrd="0" destOrd="0" presId="urn:microsoft.com/office/officeart/2005/8/layout/chevron1"/>
    <dgm:cxn modelId="{77A9AB7D-1BCF-41F5-B7D2-7D40C53E44EF}" type="presOf" srcId="{BB1C54C9-9B8C-4F83-B70C-0A5F18A22302}" destId="{2DDBE642-8713-46CC-96A3-1FCDDBC13CB4}" srcOrd="0" destOrd="0" presId="urn:microsoft.com/office/officeart/2005/8/layout/chevron1"/>
    <dgm:cxn modelId="{9B4C584B-16BB-4D97-8332-AD626B8B85F4}" type="presOf" srcId="{33436D33-E7EB-432A-81DC-5C40E0757BFC}" destId="{510B0902-48B8-46E4-A718-073BE07B4EDB}" srcOrd="0" destOrd="0" presId="urn:microsoft.com/office/officeart/2005/8/layout/chevron1"/>
    <dgm:cxn modelId="{147F502B-2DB8-459B-9F2E-8D0E43883D00}" srcId="{4EAE8DC4-708F-47FD-8627-8B14A6444F87}" destId="{0E99326F-6C6E-42B8-9978-6C4340882A1E}" srcOrd="1" destOrd="0" parTransId="{4EAE6248-4C22-4B9D-A9E3-C457AE358798}" sibTransId="{5A7114DA-464C-4FA9-8A75-05265DBBFB95}"/>
    <dgm:cxn modelId="{45A84998-2424-494D-896D-B140A447FC52}" type="presParOf" srcId="{698D8F47-8271-4FD4-B6F9-24D1A6098DCE}" destId="{2DDBE642-8713-46CC-96A3-1FCDDBC13CB4}" srcOrd="0" destOrd="0" presId="urn:microsoft.com/office/officeart/2005/8/layout/chevron1"/>
    <dgm:cxn modelId="{6B5E96BE-DFC8-402E-B088-63A735EE47EB}" type="presParOf" srcId="{698D8F47-8271-4FD4-B6F9-24D1A6098DCE}" destId="{B1A2AFFA-A68A-4C08-A1EA-5892AD9EB4B9}" srcOrd="1" destOrd="0" presId="urn:microsoft.com/office/officeart/2005/8/layout/chevron1"/>
    <dgm:cxn modelId="{128A3AB4-E3F5-481F-9194-E477AA2BA2ED}" type="presParOf" srcId="{698D8F47-8271-4FD4-B6F9-24D1A6098DCE}" destId="{63F24411-93C2-4742-B515-EFA7B815B8DD}" srcOrd="2" destOrd="0" presId="urn:microsoft.com/office/officeart/2005/8/layout/chevron1"/>
    <dgm:cxn modelId="{22651F40-EB5B-47AB-BC9B-552B0D67BEE3}" type="presParOf" srcId="{698D8F47-8271-4FD4-B6F9-24D1A6098DCE}" destId="{CF5D9BCF-4EE5-454C-B322-468E02D4B22A}" srcOrd="3" destOrd="0" presId="urn:microsoft.com/office/officeart/2005/8/layout/chevron1"/>
    <dgm:cxn modelId="{2133A842-F90B-4ECB-8E4A-7595C41F63A7}" type="presParOf" srcId="{698D8F47-8271-4FD4-B6F9-24D1A6098DCE}" destId="{510B0902-48B8-46E4-A718-073BE07B4EDB}" srcOrd="4"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57C0AA2-BF90-40C8-AD82-3ABF4160EF88}" type="doc">
      <dgm:prSet loTypeId="urn:microsoft.com/office/officeart/2008/layout/VerticalCircleList" loCatId="list" qsTypeId="urn:microsoft.com/office/officeart/2005/8/quickstyle/simple1" qsCatId="simple" csTypeId="urn:microsoft.com/office/officeart/2005/8/colors/colorful2" csCatId="colorful"/>
      <dgm:spPr/>
      <dgm:t>
        <a:bodyPr/>
        <a:lstStyle/>
        <a:p>
          <a:endParaRPr lang="en-US"/>
        </a:p>
      </dgm:t>
    </dgm:pt>
    <dgm:pt modelId="{9D61991C-6C0E-43F1-8FCB-6E07E2F6A1DB}">
      <dgm:prSet/>
      <dgm:spPr/>
      <dgm:t>
        <a:bodyPr/>
        <a:lstStyle/>
        <a:p>
          <a:pPr rtl="0"/>
          <a:r>
            <a:rPr lang="en-US" i="0" baseline="0" dirty="0" err="1" smtClean="0"/>
            <a:t>DynamoDB</a:t>
          </a:r>
          <a:endParaRPr lang="en-US" dirty="0"/>
        </a:p>
      </dgm:t>
    </dgm:pt>
    <dgm:pt modelId="{B98680E3-8B2F-4771-8416-B98096A5EB04}" type="parTrans" cxnId="{69D6EBE4-17EA-4997-89F5-2C51F91FE7C9}">
      <dgm:prSet/>
      <dgm:spPr/>
      <dgm:t>
        <a:bodyPr/>
        <a:lstStyle/>
        <a:p>
          <a:endParaRPr lang="en-US"/>
        </a:p>
      </dgm:t>
    </dgm:pt>
    <dgm:pt modelId="{B5026DE1-53BD-4973-95F0-87D27DD00983}" type="sibTrans" cxnId="{69D6EBE4-17EA-4997-89F5-2C51F91FE7C9}">
      <dgm:prSet/>
      <dgm:spPr/>
      <dgm:t>
        <a:bodyPr/>
        <a:lstStyle/>
        <a:p>
          <a:endParaRPr lang="en-US"/>
        </a:p>
      </dgm:t>
    </dgm:pt>
    <dgm:pt modelId="{03DF9A3F-C107-49B4-8989-0A7FF8A760CE}">
      <dgm:prSet/>
      <dgm:spPr/>
      <dgm:t>
        <a:bodyPr/>
        <a:lstStyle/>
        <a:p>
          <a:pPr rtl="0"/>
          <a:r>
            <a:rPr lang="en-US" smtClean="0"/>
            <a:t>RDS </a:t>
          </a:r>
          <a:endParaRPr lang="en-US"/>
        </a:p>
      </dgm:t>
    </dgm:pt>
    <dgm:pt modelId="{1FD454F9-204F-47F3-A067-498444918B4C}" type="parTrans" cxnId="{54954500-622C-47D6-83F0-BF71A4E5E74F}">
      <dgm:prSet/>
      <dgm:spPr/>
      <dgm:t>
        <a:bodyPr/>
        <a:lstStyle/>
        <a:p>
          <a:endParaRPr lang="en-US"/>
        </a:p>
      </dgm:t>
    </dgm:pt>
    <dgm:pt modelId="{DE8B4B03-D3A6-45B3-A4DB-C75ED0C7B737}" type="sibTrans" cxnId="{54954500-622C-47D6-83F0-BF71A4E5E74F}">
      <dgm:prSet/>
      <dgm:spPr/>
      <dgm:t>
        <a:bodyPr/>
        <a:lstStyle/>
        <a:p>
          <a:endParaRPr lang="en-US"/>
        </a:p>
      </dgm:t>
    </dgm:pt>
    <dgm:pt modelId="{DDF806A9-75F1-4549-AC59-36978FACCE85}">
      <dgm:prSet/>
      <dgm:spPr/>
      <dgm:t>
        <a:bodyPr/>
        <a:lstStyle/>
        <a:p>
          <a:pPr rtl="0"/>
          <a:r>
            <a:rPr lang="en-US" smtClean="0"/>
            <a:t>SQS</a:t>
          </a:r>
          <a:endParaRPr lang="en-US"/>
        </a:p>
      </dgm:t>
    </dgm:pt>
    <dgm:pt modelId="{12EE5D31-BDDB-4DB1-9D2D-81E85DAC9C65}" type="parTrans" cxnId="{7FBC1744-7A04-4BE8-9427-BF1528358471}">
      <dgm:prSet/>
      <dgm:spPr/>
      <dgm:t>
        <a:bodyPr/>
        <a:lstStyle/>
        <a:p>
          <a:endParaRPr lang="en-US"/>
        </a:p>
      </dgm:t>
    </dgm:pt>
    <dgm:pt modelId="{C3523A2C-1A97-415D-BC48-A7519752A806}" type="sibTrans" cxnId="{7FBC1744-7A04-4BE8-9427-BF1528358471}">
      <dgm:prSet/>
      <dgm:spPr/>
      <dgm:t>
        <a:bodyPr/>
        <a:lstStyle/>
        <a:p>
          <a:endParaRPr lang="en-US"/>
        </a:p>
      </dgm:t>
    </dgm:pt>
    <dgm:pt modelId="{90318151-2ABB-4AA9-BEE6-FBFBBEA7FB17}" type="pres">
      <dgm:prSet presAssocID="{757C0AA2-BF90-40C8-AD82-3ABF4160EF88}" presName="Name0" presStyleCnt="0">
        <dgm:presLayoutVars>
          <dgm:dir/>
        </dgm:presLayoutVars>
      </dgm:prSet>
      <dgm:spPr/>
      <dgm:t>
        <a:bodyPr/>
        <a:lstStyle/>
        <a:p>
          <a:endParaRPr lang="en-US"/>
        </a:p>
      </dgm:t>
    </dgm:pt>
    <dgm:pt modelId="{B7F9893F-EF39-4A68-B40A-8CB28FCE96AB}" type="pres">
      <dgm:prSet presAssocID="{9D61991C-6C0E-43F1-8FCB-6E07E2F6A1DB}" presName="noChildren" presStyleCnt="0"/>
      <dgm:spPr/>
    </dgm:pt>
    <dgm:pt modelId="{7A0BAA13-5B8E-4EFB-87A3-073C1332B950}" type="pres">
      <dgm:prSet presAssocID="{9D61991C-6C0E-43F1-8FCB-6E07E2F6A1DB}" presName="gap" presStyleCnt="0"/>
      <dgm:spPr/>
    </dgm:pt>
    <dgm:pt modelId="{C019CE50-8B5E-4B89-83EA-5DEB59335513}" type="pres">
      <dgm:prSet presAssocID="{9D61991C-6C0E-43F1-8FCB-6E07E2F6A1DB}" presName="medCircle2" presStyleLbl="vennNode1" presStyleIdx="0" presStyleCnt="3"/>
      <dgm:spPr/>
    </dgm:pt>
    <dgm:pt modelId="{227AFBCD-53A2-42A7-9CB5-46D841DC05CB}" type="pres">
      <dgm:prSet presAssocID="{9D61991C-6C0E-43F1-8FCB-6E07E2F6A1DB}" presName="txLvlOnly1" presStyleLbl="revTx" presStyleIdx="0" presStyleCnt="3"/>
      <dgm:spPr/>
      <dgm:t>
        <a:bodyPr/>
        <a:lstStyle/>
        <a:p>
          <a:endParaRPr lang="en-US"/>
        </a:p>
      </dgm:t>
    </dgm:pt>
    <dgm:pt modelId="{4D6B3B60-6199-43E8-8EF1-4D6FAF22C625}" type="pres">
      <dgm:prSet presAssocID="{03DF9A3F-C107-49B4-8989-0A7FF8A760CE}" presName="noChildren" presStyleCnt="0"/>
      <dgm:spPr/>
    </dgm:pt>
    <dgm:pt modelId="{B35721F7-2588-4A65-A189-0A351CC46130}" type="pres">
      <dgm:prSet presAssocID="{03DF9A3F-C107-49B4-8989-0A7FF8A760CE}" presName="gap" presStyleCnt="0"/>
      <dgm:spPr/>
    </dgm:pt>
    <dgm:pt modelId="{C5290C09-6906-4DE9-AD96-77518BF787A8}" type="pres">
      <dgm:prSet presAssocID="{03DF9A3F-C107-49B4-8989-0A7FF8A760CE}" presName="medCircle2" presStyleLbl="vennNode1" presStyleIdx="1" presStyleCnt="3"/>
      <dgm:spPr/>
    </dgm:pt>
    <dgm:pt modelId="{3862D196-A0C8-4281-8E42-BF0435ADCE5A}" type="pres">
      <dgm:prSet presAssocID="{03DF9A3F-C107-49B4-8989-0A7FF8A760CE}" presName="txLvlOnly1" presStyleLbl="revTx" presStyleIdx="1" presStyleCnt="3"/>
      <dgm:spPr/>
      <dgm:t>
        <a:bodyPr/>
        <a:lstStyle/>
        <a:p>
          <a:endParaRPr lang="en-US"/>
        </a:p>
      </dgm:t>
    </dgm:pt>
    <dgm:pt modelId="{5D62C2DC-93FE-41CC-88E2-D59BA362D306}" type="pres">
      <dgm:prSet presAssocID="{DDF806A9-75F1-4549-AC59-36978FACCE85}" presName="noChildren" presStyleCnt="0"/>
      <dgm:spPr/>
    </dgm:pt>
    <dgm:pt modelId="{43D83B0C-B529-467A-85B9-9398282BE74C}" type="pres">
      <dgm:prSet presAssocID="{DDF806A9-75F1-4549-AC59-36978FACCE85}" presName="gap" presStyleCnt="0"/>
      <dgm:spPr/>
    </dgm:pt>
    <dgm:pt modelId="{CDCE0DA7-931C-42DC-8A5B-72E91693D405}" type="pres">
      <dgm:prSet presAssocID="{DDF806A9-75F1-4549-AC59-36978FACCE85}" presName="medCircle2" presStyleLbl="vennNode1" presStyleIdx="2" presStyleCnt="3"/>
      <dgm:spPr/>
    </dgm:pt>
    <dgm:pt modelId="{869D277D-63FD-447B-8E4B-F6575BEE006A}" type="pres">
      <dgm:prSet presAssocID="{DDF806A9-75F1-4549-AC59-36978FACCE85}" presName="txLvlOnly1" presStyleLbl="revTx" presStyleIdx="2" presStyleCnt="3"/>
      <dgm:spPr/>
      <dgm:t>
        <a:bodyPr/>
        <a:lstStyle/>
        <a:p>
          <a:endParaRPr lang="en-US"/>
        </a:p>
      </dgm:t>
    </dgm:pt>
  </dgm:ptLst>
  <dgm:cxnLst>
    <dgm:cxn modelId="{7FBC1744-7A04-4BE8-9427-BF1528358471}" srcId="{757C0AA2-BF90-40C8-AD82-3ABF4160EF88}" destId="{DDF806A9-75F1-4549-AC59-36978FACCE85}" srcOrd="2" destOrd="0" parTransId="{12EE5D31-BDDB-4DB1-9D2D-81E85DAC9C65}" sibTransId="{C3523A2C-1A97-415D-BC48-A7519752A806}"/>
    <dgm:cxn modelId="{8B30209B-0279-405F-BC30-48264D7FD4A5}" type="presOf" srcId="{757C0AA2-BF90-40C8-AD82-3ABF4160EF88}" destId="{90318151-2ABB-4AA9-BEE6-FBFBBEA7FB17}" srcOrd="0" destOrd="0" presId="urn:microsoft.com/office/officeart/2008/layout/VerticalCircleList"/>
    <dgm:cxn modelId="{69D6EBE4-17EA-4997-89F5-2C51F91FE7C9}" srcId="{757C0AA2-BF90-40C8-AD82-3ABF4160EF88}" destId="{9D61991C-6C0E-43F1-8FCB-6E07E2F6A1DB}" srcOrd="0" destOrd="0" parTransId="{B98680E3-8B2F-4771-8416-B98096A5EB04}" sibTransId="{B5026DE1-53BD-4973-95F0-87D27DD00983}"/>
    <dgm:cxn modelId="{54954500-622C-47D6-83F0-BF71A4E5E74F}" srcId="{757C0AA2-BF90-40C8-AD82-3ABF4160EF88}" destId="{03DF9A3F-C107-49B4-8989-0A7FF8A760CE}" srcOrd="1" destOrd="0" parTransId="{1FD454F9-204F-47F3-A067-498444918B4C}" sibTransId="{DE8B4B03-D3A6-45B3-A4DB-C75ED0C7B737}"/>
    <dgm:cxn modelId="{58E8D031-9147-460C-AB42-12912735C0CD}" type="presOf" srcId="{DDF806A9-75F1-4549-AC59-36978FACCE85}" destId="{869D277D-63FD-447B-8E4B-F6575BEE006A}" srcOrd="0" destOrd="0" presId="urn:microsoft.com/office/officeart/2008/layout/VerticalCircleList"/>
    <dgm:cxn modelId="{EB78CC5D-7392-4671-B7F6-0D45BF8FE193}" type="presOf" srcId="{03DF9A3F-C107-49B4-8989-0A7FF8A760CE}" destId="{3862D196-A0C8-4281-8E42-BF0435ADCE5A}" srcOrd="0" destOrd="0" presId="urn:microsoft.com/office/officeart/2008/layout/VerticalCircleList"/>
    <dgm:cxn modelId="{E9477D46-061F-4594-9C4D-D56A2744DE3D}" type="presOf" srcId="{9D61991C-6C0E-43F1-8FCB-6E07E2F6A1DB}" destId="{227AFBCD-53A2-42A7-9CB5-46D841DC05CB}" srcOrd="0" destOrd="0" presId="urn:microsoft.com/office/officeart/2008/layout/VerticalCircleList"/>
    <dgm:cxn modelId="{F000ED7F-A051-4836-9FE2-26AC22297B28}" type="presParOf" srcId="{90318151-2ABB-4AA9-BEE6-FBFBBEA7FB17}" destId="{B7F9893F-EF39-4A68-B40A-8CB28FCE96AB}" srcOrd="0" destOrd="0" presId="urn:microsoft.com/office/officeart/2008/layout/VerticalCircleList"/>
    <dgm:cxn modelId="{094670EE-2D65-42F8-A2D7-84FDE255E874}" type="presParOf" srcId="{B7F9893F-EF39-4A68-B40A-8CB28FCE96AB}" destId="{7A0BAA13-5B8E-4EFB-87A3-073C1332B950}" srcOrd="0" destOrd="0" presId="urn:microsoft.com/office/officeart/2008/layout/VerticalCircleList"/>
    <dgm:cxn modelId="{5509E193-1C96-4D5F-A60D-956B719FA296}" type="presParOf" srcId="{B7F9893F-EF39-4A68-B40A-8CB28FCE96AB}" destId="{C019CE50-8B5E-4B89-83EA-5DEB59335513}" srcOrd="1" destOrd="0" presId="urn:microsoft.com/office/officeart/2008/layout/VerticalCircleList"/>
    <dgm:cxn modelId="{B0DA8EA9-6063-462C-B4BA-FBB509018BFC}" type="presParOf" srcId="{B7F9893F-EF39-4A68-B40A-8CB28FCE96AB}" destId="{227AFBCD-53A2-42A7-9CB5-46D841DC05CB}" srcOrd="2" destOrd="0" presId="urn:microsoft.com/office/officeart/2008/layout/VerticalCircleList"/>
    <dgm:cxn modelId="{FDA8531C-59AE-463C-B10A-FF7B5FA61742}" type="presParOf" srcId="{90318151-2ABB-4AA9-BEE6-FBFBBEA7FB17}" destId="{4D6B3B60-6199-43E8-8EF1-4D6FAF22C625}" srcOrd="1" destOrd="0" presId="urn:microsoft.com/office/officeart/2008/layout/VerticalCircleList"/>
    <dgm:cxn modelId="{FA63A71B-F92E-4380-B0A7-87450EB41F60}" type="presParOf" srcId="{4D6B3B60-6199-43E8-8EF1-4D6FAF22C625}" destId="{B35721F7-2588-4A65-A189-0A351CC46130}" srcOrd="0" destOrd="0" presId="urn:microsoft.com/office/officeart/2008/layout/VerticalCircleList"/>
    <dgm:cxn modelId="{EE885C40-41F7-4157-9CAB-79ED2374A455}" type="presParOf" srcId="{4D6B3B60-6199-43E8-8EF1-4D6FAF22C625}" destId="{C5290C09-6906-4DE9-AD96-77518BF787A8}" srcOrd="1" destOrd="0" presId="urn:microsoft.com/office/officeart/2008/layout/VerticalCircleList"/>
    <dgm:cxn modelId="{27878E4B-4A73-4B8C-A7BB-DBA74A90A722}" type="presParOf" srcId="{4D6B3B60-6199-43E8-8EF1-4D6FAF22C625}" destId="{3862D196-A0C8-4281-8E42-BF0435ADCE5A}" srcOrd="2" destOrd="0" presId="urn:microsoft.com/office/officeart/2008/layout/VerticalCircleList"/>
    <dgm:cxn modelId="{DB46C4CE-15D2-4A98-B503-D166F07EF884}" type="presParOf" srcId="{90318151-2ABB-4AA9-BEE6-FBFBBEA7FB17}" destId="{5D62C2DC-93FE-41CC-88E2-D59BA362D306}" srcOrd="2" destOrd="0" presId="urn:microsoft.com/office/officeart/2008/layout/VerticalCircleList"/>
    <dgm:cxn modelId="{BA34C840-0551-427F-829C-B68DB11D9783}" type="presParOf" srcId="{5D62C2DC-93FE-41CC-88E2-D59BA362D306}" destId="{43D83B0C-B529-467A-85B9-9398282BE74C}" srcOrd="0" destOrd="0" presId="urn:microsoft.com/office/officeart/2008/layout/VerticalCircleList"/>
    <dgm:cxn modelId="{0AD31D7B-B1C2-4BA7-9537-36CD3FD33B58}" type="presParOf" srcId="{5D62C2DC-93FE-41CC-88E2-D59BA362D306}" destId="{CDCE0DA7-931C-42DC-8A5B-72E91693D405}" srcOrd="1" destOrd="0" presId="urn:microsoft.com/office/officeart/2008/layout/VerticalCircleList"/>
    <dgm:cxn modelId="{B157C624-D8DF-42DC-AB74-CE79D409D649}" type="presParOf" srcId="{5D62C2DC-93FE-41CC-88E2-D59BA362D306}" destId="{869D277D-63FD-447B-8E4B-F6575BEE006A}" srcOrd="2" destOrd="0" presId="urn:microsoft.com/office/officeart/2008/layout/VerticalCircle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77859B0-25CE-4C46-BBEA-0C3CA6158176}" type="doc">
      <dgm:prSet loTypeId="urn:microsoft.com/office/officeart/2008/layout/VerticalCircleList" loCatId="list" qsTypeId="urn:microsoft.com/office/officeart/2005/8/quickstyle/simple1" qsCatId="simple" csTypeId="urn:microsoft.com/office/officeart/2005/8/colors/colorful2" csCatId="colorful"/>
      <dgm:spPr/>
      <dgm:t>
        <a:bodyPr/>
        <a:lstStyle/>
        <a:p>
          <a:endParaRPr lang="en-US"/>
        </a:p>
      </dgm:t>
    </dgm:pt>
    <dgm:pt modelId="{C8067CC2-1B2A-4409-ACB3-C5FD6250259A}">
      <dgm:prSet/>
      <dgm:spPr/>
      <dgm:t>
        <a:bodyPr/>
        <a:lstStyle/>
        <a:p>
          <a:pPr rtl="0"/>
          <a:r>
            <a:rPr lang="en-US" dirty="0" err="1" smtClean="0"/>
            <a:t>DocumentDB</a:t>
          </a:r>
          <a:endParaRPr lang="en-US" dirty="0"/>
        </a:p>
      </dgm:t>
    </dgm:pt>
    <dgm:pt modelId="{AC11C21B-E363-46F3-A745-C36D72EA36EE}" type="parTrans" cxnId="{3DA191BF-3E4C-44A2-8865-BCDC7EBAB37D}">
      <dgm:prSet/>
      <dgm:spPr/>
      <dgm:t>
        <a:bodyPr/>
        <a:lstStyle/>
        <a:p>
          <a:endParaRPr lang="en-US"/>
        </a:p>
      </dgm:t>
    </dgm:pt>
    <dgm:pt modelId="{F5FF42FD-7BE3-4258-B213-3EF8FD7DF0CE}" type="sibTrans" cxnId="{3DA191BF-3E4C-44A2-8865-BCDC7EBAB37D}">
      <dgm:prSet/>
      <dgm:spPr/>
      <dgm:t>
        <a:bodyPr/>
        <a:lstStyle/>
        <a:p>
          <a:endParaRPr lang="en-US"/>
        </a:p>
      </dgm:t>
    </dgm:pt>
    <dgm:pt modelId="{0C82A016-A649-4368-BB3C-26DF368F15AF}">
      <dgm:prSet/>
      <dgm:spPr/>
      <dgm:t>
        <a:bodyPr/>
        <a:lstStyle/>
        <a:p>
          <a:pPr rtl="0"/>
          <a:r>
            <a:rPr lang="en-US" smtClean="0"/>
            <a:t>SQL DB</a:t>
          </a:r>
          <a:endParaRPr lang="en-US"/>
        </a:p>
      </dgm:t>
    </dgm:pt>
    <dgm:pt modelId="{47B3FC06-27A0-4E48-8FF8-A30F605F9024}" type="parTrans" cxnId="{5ED8A481-5A8E-4275-8EC7-51C66E9BB82E}">
      <dgm:prSet/>
      <dgm:spPr/>
      <dgm:t>
        <a:bodyPr/>
        <a:lstStyle/>
        <a:p>
          <a:endParaRPr lang="en-US"/>
        </a:p>
      </dgm:t>
    </dgm:pt>
    <dgm:pt modelId="{ADB81781-BC42-4494-83B6-A9229E50D07F}" type="sibTrans" cxnId="{5ED8A481-5A8E-4275-8EC7-51C66E9BB82E}">
      <dgm:prSet/>
      <dgm:spPr/>
      <dgm:t>
        <a:bodyPr/>
        <a:lstStyle/>
        <a:p>
          <a:endParaRPr lang="en-US"/>
        </a:p>
      </dgm:t>
    </dgm:pt>
    <dgm:pt modelId="{AE333099-4BD9-417B-956F-854F6830BC33}">
      <dgm:prSet/>
      <dgm:spPr/>
      <dgm:t>
        <a:bodyPr/>
        <a:lstStyle/>
        <a:p>
          <a:pPr rtl="0"/>
          <a:r>
            <a:rPr lang="en-US" smtClean="0"/>
            <a:t>Service Bus</a:t>
          </a:r>
          <a:endParaRPr lang="en-US"/>
        </a:p>
      </dgm:t>
    </dgm:pt>
    <dgm:pt modelId="{0614C065-32FE-41FF-BB12-46C932234990}" type="parTrans" cxnId="{217E917E-E72B-49CD-B105-05247A1D6737}">
      <dgm:prSet/>
      <dgm:spPr/>
      <dgm:t>
        <a:bodyPr/>
        <a:lstStyle/>
        <a:p>
          <a:endParaRPr lang="en-US"/>
        </a:p>
      </dgm:t>
    </dgm:pt>
    <dgm:pt modelId="{D2EF5173-20BB-4C4F-BFB8-D7FC8F338D0B}" type="sibTrans" cxnId="{217E917E-E72B-49CD-B105-05247A1D6737}">
      <dgm:prSet/>
      <dgm:spPr/>
      <dgm:t>
        <a:bodyPr/>
        <a:lstStyle/>
        <a:p>
          <a:endParaRPr lang="en-US"/>
        </a:p>
      </dgm:t>
    </dgm:pt>
    <dgm:pt modelId="{C6CD3FC9-8EDE-449F-8635-4A053059960A}" type="pres">
      <dgm:prSet presAssocID="{477859B0-25CE-4C46-BBEA-0C3CA6158176}" presName="Name0" presStyleCnt="0">
        <dgm:presLayoutVars>
          <dgm:dir/>
        </dgm:presLayoutVars>
      </dgm:prSet>
      <dgm:spPr/>
      <dgm:t>
        <a:bodyPr/>
        <a:lstStyle/>
        <a:p>
          <a:endParaRPr lang="en-US"/>
        </a:p>
      </dgm:t>
    </dgm:pt>
    <dgm:pt modelId="{DA62ABB0-B94B-48AF-BFF9-0AE6D0C9EC2E}" type="pres">
      <dgm:prSet presAssocID="{C8067CC2-1B2A-4409-ACB3-C5FD6250259A}" presName="noChildren" presStyleCnt="0"/>
      <dgm:spPr/>
    </dgm:pt>
    <dgm:pt modelId="{08A0A08A-EEF1-4D5A-BADF-A946DC723D3B}" type="pres">
      <dgm:prSet presAssocID="{C8067CC2-1B2A-4409-ACB3-C5FD6250259A}" presName="gap" presStyleCnt="0"/>
      <dgm:spPr/>
    </dgm:pt>
    <dgm:pt modelId="{2B123EA8-16C7-4B80-BCD0-69859DF48CB4}" type="pres">
      <dgm:prSet presAssocID="{C8067CC2-1B2A-4409-ACB3-C5FD6250259A}" presName="medCircle2" presStyleLbl="vennNode1" presStyleIdx="0" presStyleCnt="3"/>
      <dgm:spPr/>
    </dgm:pt>
    <dgm:pt modelId="{E4BF3ADE-58A3-4FDB-9941-712F21436C04}" type="pres">
      <dgm:prSet presAssocID="{C8067CC2-1B2A-4409-ACB3-C5FD6250259A}" presName="txLvlOnly1" presStyleLbl="revTx" presStyleIdx="0" presStyleCnt="3"/>
      <dgm:spPr/>
      <dgm:t>
        <a:bodyPr/>
        <a:lstStyle/>
        <a:p>
          <a:endParaRPr lang="en-US"/>
        </a:p>
      </dgm:t>
    </dgm:pt>
    <dgm:pt modelId="{6FCF3210-240E-432A-8393-E648C3B05BC9}" type="pres">
      <dgm:prSet presAssocID="{0C82A016-A649-4368-BB3C-26DF368F15AF}" presName="noChildren" presStyleCnt="0"/>
      <dgm:spPr/>
    </dgm:pt>
    <dgm:pt modelId="{2811AD4A-24D3-41D6-97F8-7161AD9B66DE}" type="pres">
      <dgm:prSet presAssocID="{0C82A016-A649-4368-BB3C-26DF368F15AF}" presName="gap" presStyleCnt="0"/>
      <dgm:spPr/>
    </dgm:pt>
    <dgm:pt modelId="{CF3454A7-42A6-433D-BA23-8432031B48B3}" type="pres">
      <dgm:prSet presAssocID="{0C82A016-A649-4368-BB3C-26DF368F15AF}" presName="medCircle2" presStyleLbl="vennNode1" presStyleIdx="1" presStyleCnt="3"/>
      <dgm:spPr/>
    </dgm:pt>
    <dgm:pt modelId="{34FEFC06-4B11-4FCD-8857-3464A33EB48E}" type="pres">
      <dgm:prSet presAssocID="{0C82A016-A649-4368-BB3C-26DF368F15AF}" presName="txLvlOnly1" presStyleLbl="revTx" presStyleIdx="1" presStyleCnt="3"/>
      <dgm:spPr/>
      <dgm:t>
        <a:bodyPr/>
        <a:lstStyle/>
        <a:p>
          <a:endParaRPr lang="en-US"/>
        </a:p>
      </dgm:t>
    </dgm:pt>
    <dgm:pt modelId="{B896E81B-CDD6-402F-AA61-01BD49154C5A}" type="pres">
      <dgm:prSet presAssocID="{AE333099-4BD9-417B-956F-854F6830BC33}" presName="noChildren" presStyleCnt="0"/>
      <dgm:spPr/>
    </dgm:pt>
    <dgm:pt modelId="{6CB08E66-007F-4A44-A79B-771586C36B74}" type="pres">
      <dgm:prSet presAssocID="{AE333099-4BD9-417B-956F-854F6830BC33}" presName="gap" presStyleCnt="0"/>
      <dgm:spPr/>
    </dgm:pt>
    <dgm:pt modelId="{D28E86BC-B69A-404D-BB0D-AEB578C12297}" type="pres">
      <dgm:prSet presAssocID="{AE333099-4BD9-417B-956F-854F6830BC33}" presName="medCircle2" presStyleLbl="vennNode1" presStyleIdx="2" presStyleCnt="3"/>
      <dgm:spPr/>
    </dgm:pt>
    <dgm:pt modelId="{08DA5880-905D-48A4-A36E-FBC1FA9705A2}" type="pres">
      <dgm:prSet presAssocID="{AE333099-4BD9-417B-956F-854F6830BC33}" presName="txLvlOnly1" presStyleLbl="revTx" presStyleIdx="2" presStyleCnt="3"/>
      <dgm:spPr/>
      <dgm:t>
        <a:bodyPr/>
        <a:lstStyle/>
        <a:p>
          <a:endParaRPr lang="en-US"/>
        </a:p>
      </dgm:t>
    </dgm:pt>
  </dgm:ptLst>
  <dgm:cxnLst>
    <dgm:cxn modelId="{5376A9EA-7521-4D92-B0F8-E94AE379C3BF}" type="presOf" srcId="{477859B0-25CE-4C46-BBEA-0C3CA6158176}" destId="{C6CD3FC9-8EDE-449F-8635-4A053059960A}" srcOrd="0" destOrd="0" presId="urn:microsoft.com/office/officeart/2008/layout/VerticalCircleList"/>
    <dgm:cxn modelId="{3DA191BF-3E4C-44A2-8865-BCDC7EBAB37D}" srcId="{477859B0-25CE-4C46-BBEA-0C3CA6158176}" destId="{C8067CC2-1B2A-4409-ACB3-C5FD6250259A}" srcOrd="0" destOrd="0" parTransId="{AC11C21B-E363-46F3-A745-C36D72EA36EE}" sibTransId="{F5FF42FD-7BE3-4258-B213-3EF8FD7DF0CE}"/>
    <dgm:cxn modelId="{808E083D-556C-4557-9EBB-DA361663C6B7}" type="presOf" srcId="{0C82A016-A649-4368-BB3C-26DF368F15AF}" destId="{34FEFC06-4B11-4FCD-8857-3464A33EB48E}" srcOrd="0" destOrd="0" presId="urn:microsoft.com/office/officeart/2008/layout/VerticalCircleList"/>
    <dgm:cxn modelId="{FB172579-D9F1-4CCF-9107-8C9348E22A57}" type="presOf" srcId="{C8067CC2-1B2A-4409-ACB3-C5FD6250259A}" destId="{E4BF3ADE-58A3-4FDB-9941-712F21436C04}" srcOrd="0" destOrd="0" presId="urn:microsoft.com/office/officeart/2008/layout/VerticalCircleList"/>
    <dgm:cxn modelId="{3D2C7C1C-8911-4BB4-8BD7-7DD09700F7C8}" type="presOf" srcId="{AE333099-4BD9-417B-956F-854F6830BC33}" destId="{08DA5880-905D-48A4-A36E-FBC1FA9705A2}" srcOrd="0" destOrd="0" presId="urn:microsoft.com/office/officeart/2008/layout/VerticalCircleList"/>
    <dgm:cxn modelId="{217E917E-E72B-49CD-B105-05247A1D6737}" srcId="{477859B0-25CE-4C46-BBEA-0C3CA6158176}" destId="{AE333099-4BD9-417B-956F-854F6830BC33}" srcOrd="2" destOrd="0" parTransId="{0614C065-32FE-41FF-BB12-46C932234990}" sibTransId="{D2EF5173-20BB-4C4F-BFB8-D7FC8F338D0B}"/>
    <dgm:cxn modelId="{5ED8A481-5A8E-4275-8EC7-51C66E9BB82E}" srcId="{477859B0-25CE-4C46-BBEA-0C3CA6158176}" destId="{0C82A016-A649-4368-BB3C-26DF368F15AF}" srcOrd="1" destOrd="0" parTransId="{47B3FC06-27A0-4E48-8FF8-A30F605F9024}" sibTransId="{ADB81781-BC42-4494-83B6-A9229E50D07F}"/>
    <dgm:cxn modelId="{A07D6912-510D-451D-8577-B3675598C57C}" type="presParOf" srcId="{C6CD3FC9-8EDE-449F-8635-4A053059960A}" destId="{DA62ABB0-B94B-48AF-BFF9-0AE6D0C9EC2E}" srcOrd="0" destOrd="0" presId="urn:microsoft.com/office/officeart/2008/layout/VerticalCircleList"/>
    <dgm:cxn modelId="{E87FB47A-BECC-4517-8726-490F1B2A13D9}" type="presParOf" srcId="{DA62ABB0-B94B-48AF-BFF9-0AE6D0C9EC2E}" destId="{08A0A08A-EEF1-4D5A-BADF-A946DC723D3B}" srcOrd="0" destOrd="0" presId="urn:microsoft.com/office/officeart/2008/layout/VerticalCircleList"/>
    <dgm:cxn modelId="{6A873552-C066-41D2-87FE-60C989EE80D3}" type="presParOf" srcId="{DA62ABB0-B94B-48AF-BFF9-0AE6D0C9EC2E}" destId="{2B123EA8-16C7-4B80-BCD0-69859DF48CB4}" srcOrd="1" destOrd="0" presId="urn:microsoft.com/office/officeart/2008/layout/VerticalCircleList"/>
    <dgm:cxn modelId="{A8694CEB-DA37-42B3-BF83-CE36C8811ED3}" type="presParOf" srcId="{DA62ABB0-B94B-48AF-BFF9-0AE6D0C9EC2E}" destId="{E4BF3ADE-58A3-4FDB-9941-712F21436C04}" srcOrd="2" destOrd="0" presId="urn:microsoft.com/office/officeart/2008/layout/VerticalCircleList"/>
    <dgm:cxn modelId="{F2335E95-401F-4778-B562-D4226D887466}" type="presParOf" srcId="{C6CD3FC9-8EDE-449F-8635-4A053059960A}" destId="{6FCF3210-240E-432A-8393-E648C3B05BC9}" srcOrd="1" destOrd="0" presId="urn:microsoft.com/office/officeart/2008/layout/VerticalCircleList"/>
    <dgm:cxn modelId="{4A57CC5C-CEE8-4F5D-B16B-F35697141C34}" type="presParOf" srcId="{6FCF3210-240E-432A-8393-E648C3B05BC9}" destId="{2811AD4A-24D3-41D6-97F8-7161AD9B66DE}" srcOrd="0" destOrd="0" presId="urn:microsoft.com/office/officeart/2008/layout/VerticalCircleList"/>
    <dgm:cxn modelId="{A6BC1191-17F3-4D6A-8D3E-468A87CD13D0}" type="presParOf" srcId="{6FCF3210-240E-432A-8393-E648C3B05BC9}" destId="{CF3454A7-42A6-433D-BA23-8432031B48B3}" srcOrd="1" destOrd="0" presId="urn:microsoft.com/office/officeart/2008/layout/VerticalCircleList"/>
    <dgm:cxn modelId="{3A5D83D1-565D-4B14-9460-AF755C307669}" type="presParOf" srcId="{6FCF3210-240E-432A-8393-E648C3B05BC9}" destId="{34FEFC06-4B11-4FCD-8857-3464A33EB48E}" srcOrd="2" destOrd="0" presId="urn:microsoft.com/office/officeart/2008/layout/VerticalCircleList"/>
    <dgm:cxn modelId="{F8116EFF-0386-4BB6-9D27-1BE3DAC9F26F}" type="presParOf" srcId="{C6CD3FC9-8EDE-449F-8635-4A053059960A}" destId="{B896E81B-CDD6-402F-AA61-01BD49154C5A}" srcOrd="2" destOrd="0" presId="urn:microsoft.com/office/officeart/2008/layout/VerticalCircleList"/>
    <dgm:cxn modelId="{2EDED5FA-123D-4FAD-8E1A-1DA64F025328}" type="presParOf" srcId="{B896E81B-CDD6-402F-AA61-01BD49154C5A}" destId="{6CB08E66-007F-4A44-A79B-771586C36B74}" srcOrd="0" destOrd="0" presId="urn:microsoft.com/office/officeart/2008/layout/VerticalCircleList"/>
    <dgm:cxn modelId="{8EA296DE-BB24-45FE-A522-7AAD984E05CB}" type="presParOf" srcId="{B896E81B-CDD6-402F-AA61-01BD49154C5A}" destId="{D28E86BC-B69A-404D-BB0D-AEB578C12297}" srcOrd="1" destOrd="0" presId="urn:microsoft.com/office/officeart/2008/layout/VerticalCircleList"/>
    <dgm:cxn modelId="{F7BEF056-6BFE-49DC-8535-3C058AA40CE0}" type="presParOf" srcId="{B896E81B-CDD6-402F-AA61-01BD49154C5A}" destId="{08DA5880-905D-48A4-A36E-FBC1FA9705A2}" srcOrd="2" destOrd="0" presId="urn:microsoft.com/office/officeart/2008/layout/VerticalCircle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9669AD-08CE-4201-9541-584F28474F2A}" type="doc">
      <dgm:prSet loTypeId="urn:microsoft.com/office/officeart/2008/layout/VerticalCircleList" loCatId="list" qsTypeId="urn:microsoft.com/office/officeart/2005/8/quickstyle/simple1" qsCatId="simple" csTypeId="urn:microsoft.com/office/officeart/2005/8/colors/colorful2" csCatId="colorful"/>
      <dgm:spPr/>
      <dgm:t>
        <a:bodyPr/>
        <a:lstStyle/>
        <a:p>
          <a:endParaRPr lang="en-US"/>
        </a:p>
      </dgm:t>
    </dgm:pt>
    <dgm:pt modelId="{CA069B2E-6561-454E-B573-44D51CC22F77}">
      <dgm:prSet/>
      <dgm:spPr/>
      <dgm:t>
        <a:bodyPr/>
        <a:lstStyle/>
        <a:p>
          <a:pPr rtl="0"/>
          <a:r>
            <a:rPr lang="en-US" dirty="0" smtClean="0"/>
            <a:t>Cloud </a:t>
          </a:r>
          <a:r>
            <a:rPr lang="en-US" dirty="0" err="1" smtClean="0"/>
            <a:t>Datastore</a:t>
          </a:r>
          <a:endParaRPr lang="en-US" dirty="0"/>
        </a:p>
      </dgm:t>
    </dgm:pt>
    <dgm:pt modelId="{F0D342B8-4BB6-4705-AE2C-8BFE899E926C}" type="parTrans" cxnId="{F7D80575-C21E-4B5D-A244-DC28B82BA6C5}">
      <dgm:prSet/>
      <dgm:spPr/>
      <dgm:t>
        <a:bodyPr/>
        <a:lstStyle/>
        <a:p>
          <a:endParaRPr lang="en-US"/>
        </a:p>
      </dgm:t>
    </dgm:pt>
    <dgm:pt modelId="{E83FC44A-D108-4C8D-AAD0-32A802AA124C}" type="sibTrans" cxnId="{F7D80575-C21E-4B5D-A244-DC28B82BA6C5}">
      <dgm:prSet/>
      <dgm:spPr/>
      <dgm:t>
        <a:bodyPr/>
        <a:lstStyle/>
        <a:p>
          <a:endParaRPr lang="en-US"/>
        </a:p>
      </dgm:t>
    </dgm:pt>
    <dgm:pt modelId="{AB7889E6-FE91-48E6-BB1E-9318D1B2A565}">
      <dgm:prSet/>
      <dgm:spPr/>
      <dgm:t>
        <a:bodyPr/>
        <a:lstStyle/>
        <a:p>
          <a:pPr rtl="0"/>
          <a:r>
            <a:rPr lang="en-US" smtClean="0"/>
            <a:t>CloudSQL</a:t>
          </a:r>
          <a:endParaRPr lang="en-US"/>
        </a:p>
      </dgm:t>
    </dgm:pt>
    <dgm:pt modelId="{CC642C4C-25BC-44E8-8D58-BC8352FB2102}" type="parTrans" cxnId="{842A9D73-1FEB-4E81-94B9-F43CF882F411}">
      <dgm:prSet/>
      <dgm:spPr/>
      <dgm:t>
        <a:bodyPr/>
        <a:lstStyle/>
        <a:p>
          <a:endParaRPr lang="en-US"/>
        </a:p>
      </dgm:t>
    </dgm:pt>
    <dgm:pt modelId="{FF233AE1-97BA-4686-ADBA-BE72FC93C623}" type="sibTrans" cxnId="{842A9D73-1FEB-4E81-94B9-F43CF882F411}">
      <dgm:prSet/>
      <dgm:spPr/>
      <dgm:t>
        <a:bodyPr/>
        <a:lstStyle/>
        <a:p>
          <a:endParaRPr lang="en-US"/>
        </a:p>
      </dgm:t>
    </dgm:pt>
    <dgm:pt modelId="{16B561DE-C202-4A9F-90D9-10472FF1A2FC}">
      <dgm:prSet/>
      <dgm:spPr/>
      <dgm:t>
        <a:bodyPr/>
        <a:lstStyle/>
        <a:p>
          <a:pPr rtl="0"/>
          <a:r>
            <a:rPr lang="en-US" smtClean="0"/>
            <a:t>Cloud Pub/Sub</a:t>
          </a:r>
          <a:endParaRPr lang="en-US"/>
        </a:p>
      </dgm:t>
    </dgm:pt>
    <dgm:pt modelId="{CE61ED54-86B7-4FCF-AEE2-DF9508C844BB}" type="parTrans" cxnId="{B9BD8402-D92A-495A-93AF-42EBEEB44B8D}">
      <dgm:prSet/>
      <dgm:spPr/>
      <dgm:t>
        <a:bodyPr/>
        <a:lstStyle/>
        <a:p>
          <a:endParaRPr lang="en-US"/>
        </a:p>
      </dgm:t>
    </dgm:pt>
    <dgm:pt modelId="{D8B49ACC-66D8-4616-A325-2DE9CF66F9CF}" type="sibTrans" cxnId="{B9BD8402-D92A-495A-93AF-42EBEEB44B8D}">
      <dgm:prSet/>
      <dgm:spPr/>
      <dgm:t>
        <a:bodyPr/>
        <a:lstStyle/>
        <a:p>
          <a:endParaRPr lang="en-US"/>
        </a:p>
      </dgm:t>
    </dgm:pt>
    <dgm:pt modelId="{2B2C1930-9819-4EBC-8A59-EEDB95FC8849}" type="pres">
      <dgm:prSet presAssocID="{069669AD-08CE-4201-9541-584F28474F2A}" presName="Name0" presStyleCnt="0">
        <dgm:presLayoutVars>
          <dgm:dir/>
        </dgm:presLayoutVars>
      </dgm:prSet>
      <dgm:spPr/>
      <dgm:t>
        <a:bodyPr/>
        <a:lstStyle/>
        <a:p>
          <a:endParaRPr lang="en-US"/>
        </a:p>
      </dgm:t>
    </dgm:pt>
    <dgm:pt modelId="{CC8A8AE0-948B-43F8-85A0-F27923C84590}" type="pres">
      <dgm:prSet presAssocID="{CA069B2E-6561-454E-B573-44D51CC22F77}" presName="noChildren" presStyleCnt="0"/>
      <dgm:spPr/>
    </dgm:pt>
    <dgm:pt modelId="{FD2ABD68-2565-4A7B-9F94-483E661AD178}" type="pres">
      <dgm:prSet presAssocID="{CA069B2E-6561-454E-B573-44D51CC22F77}" presName="gap" presStyleCnt="0"/>
      <dgm:spPr/>
    </dgm:pt>
    <dgm:pt modelId="{8B16A54D-29C8-4B0B-9CC4-102BFA99D84E}" type="pres">
      <dgm:prSet presAssocID="{CA069B2E-6561-454E-B573-44D51CC22F77}" presName="medCircle2" presStyleLbl="vennNode1" presStyleIdx="0" presStyleCnt="3"/>
      <dgm:spPr/>
    </dgm:pt>
    <dgm:pt modelId="{1AACB9BE-B8AB-4889-93C3-B6B9FFF5C6CC}" type="pres">
      <dgm:prSet presAssocID="{CA069B2E-6561-454E-B573-44D51CC22F77}" presName="txLvlOnly1" presStyleLbl="revTx" presStyleIdx="0" presStyleCnt="3"/>
      <dgm:spPr/>
      <dgm:t>
        <a:bodyPr/>
        <a:lstStyle/>
        <a:p>
          <a:endParaRPr lang="en-US"/>
        </a:p>
      </dgm:t>
    </dgm:pt>
    <dgm:pt modelId="{004E8D6A-8DE2-494D-AD44-BC318E4F692E}" type="pres">
      <dgm:prSet presAssocID="{AB7889E6-FE91-48E6-BB1E-9318D1B2A565}" presName="noChildren" presStyleCnt="0"/>
      <dgm:spPr/>
    </dgm:pt>
    <dgm:pt modelId="{74E79104-C174-4868-B2D6-06FD0B77165B}" type="pres">
      <dgm:prSet presAssocID="{AB7889E6-FE91-48E6-BB1E-9318D1B2A565}" presName="gap" presStyleCnt="0"/>
      <dgm:spPr/>
    </dgm:pt>
    <dgm:pt modelId="{52FF95C9-B147-4E6B-8015-9124353B6E6A}" type="pres">
      <dgm:prSet presAssocID="{AB7889E6-FE91-48E6-BB1E-9318D1B2A565}" presName="medCircle2" presStyleLbl="vennNode1" presStyleIdx="1" presStyleCnt="3"/>
      <dgm:spPr/>
    </dgm:pt>
    <dgm:pt modelId="{0C8E1D1A-8744-46DA-B718-C4ACC74E98BB}" type="pres">
      <dgm:prSet presAssocID="{AB7889E6-FE91-48E6-BB1E-9318D1B2A565}" presName="txLvlOnly1" presStyleLbl="revTx" presStyleIdx="1" presStyleCnt="3"/>
      <dgm:spPr/>
      <dgm:t>
        <a:bodyPr/>
        <a:lstStyle/>
        <a:p>
          <a:endParaRPr lang="en-US"/>
        </a:p>
      </dgm:t>
    </dgm:pt>
    <dgm:pt modelId="{309D0818-BDD8-4330-9162-61C86B9E0837}" type="pres">
      <dgm:prSet presAssocID="{16B561DE-C202-4A9F-90D9-10472FF1A2FC}" presName="noChildren" presStyleCnt="0"/>
      <dgm:spPr/>
    </dgm:pt>
    <dgm:pt modelId="{7CE04919-688D-4AC5-A8B3-AA94EEF755F4}" type="pres">
      <dgm:prSet presAssocID="{16B561DE-C202-4A9F-90D9-10472FF1A2FC}" presName="gap" presStyleCnt="0"/>
      <dgm:spPr/>
    </dgm:pt>
    <dgm:pt modelId="{414ECFE3-0846-492E-9F85-EAA25300A10A}" type="pres">
      <dgm:prSet presAssocID="{16B561DE-C202-4A9F-90D9-10472FF1A2FC}" presName="medCircle2" presStyleLbl="vennNode1" presStyleIdx="2" presStyleCnt="3"/>
      <dgm:spPr/>
    </dgm:pt>
    <dgm:pt modelId="{6382A124-E71D-4C6C-8EA9-627A9A0F82FC}" type="pres">
      <dgm:prSet presAssocID="{16B561DE-C202-4A9F-90D9-10472FF1A2FC}" presName="txLvlOnly1" presStyleLbl="revTx" presStyleIdx="2" presStyleCnt="3"/>
      <dgm:spPr/>
      <dgm:t>
        <a:bodyPr/>
        <a:lstStyle/>
        <a:p>
          <a:endParaRPr lang="en-US"/>
        </a:p>
      </dgm:t>
    </dgm:pt>
  </dgm:ptLst>
  <dgm:cxnLst>
    <dgm:cxn modelId="{43230DFC-FFB7-469F-B4B5-1D4192B1526D}" type="presOf" srcId="{CA069B2E-6561-454E-B573-44D51CC22F77}" destId="{1AACB9BE-B8AB-4889-93C3-B6B9FFF5C6CC}" srcOrd="0" destOrd="0" presId="urn:microsoft.com/office/officeart/2008/layout/VerticalCircleList"/>
    <dgm:cxn modelId="{CE3F795D-4E97-469B-92AC-31B17DB6217D}" type="presOf" srcId="{AB7889E6-FE91-48E6-BB1E-9318D1B2A565}" destId="{0C8E1D1A-8744-46DA-B718-C4ACC74E98BB}" srcOrd="0" destOrd="0" presId="urn:microsoft.com/office/officeart/2008/layout/VerticalCircleList"/>
    <dgm:cxn modelId="{B9BD8402-D92A-495A-93AF-42EBEEB44B8D}" srcId="{069669AD-08CE-4201-9541-584F28474F2A}" destId="{16B561DE-C202-4A9F-90D9-10472FF1A2FC}" srcOrd="2" destOrd="0" parTransId="{CE61ED54-86B7-4FCF-AEE2-DF9508C844BB}" sibTransId="{D8B49ACC-66D8-4616-A325-2DE9CF66F9CF}"/>
    <dgm:cxn modelId="{DA5C24AF-4442-43DC-9A17-3AF160CEDF03}" type="presOf" srcId="{16B561DE-C202-4A9F-90D9-10472FF1A2FC}" destId="{6382A124-E71D-4C6C-8EA9-627A9A0F82FC}" srcOrd="0" destOrd="0" presId="urn:microsoft.com/office/officeart/2008/layout/VerticalCircleList"/>
    <dgm:cxn modelId="{F7D80575-C21E-4B5D-A244-DC28B82BA6C5}" srcId="{069669AD-08CE-4201-9541-584F28474F2A}" destId="{CA069B2E-6561-454E-B573-44D51CC22F77}" srcOrd="0" destOrd="0" parTransId="{F0D342B8-4BB6-4705-AE2C-8BFE899E926C}" sibTransId="{E83FC44A-D108-4C8D-AAD0-32A802AA124C}"/>
    <dgm:cxn modelId="{842A9D73-1FEB-4E81-94B9-F43CF882F411}" srcId="{069669AD-08CE-4201-9541-584F28474F2A}" destId="{AB7889E6-FE91-48E6-BB1E-9318D1B2A565}" srcOrd="1" destOrd="0" parTransId="{CC642C4C-25BC-44E8-8D58-BC8352FB2102}" sibTransId="{FF233AE1-97BA-4686-ADBA-BE72FC93C623}"/>
    <dgm:cxn modelId="{1925D959-F87F-4DEF-B366-B7BBFF75E35E}" type="presOf" srcId="{069669AD-08CE-4201-9541-584F28474F2A}" destId="{2B2C1930-9819-4EBC-8A59-EEDB95FC8849}" srcOrd="0" destOrd="0" presId="urn:microsoft.com/office/officeart/2008/layout/VerticalCircleList"/>
    <dgm:cxn modelId="{F674AB3C-D4DA-4842-9904-25A619CB93E7}" type="presParOf" srcId="{2B2C1930-9819-4EBC-8A59-EEDB95FC8849}" destId="{CC8A8AE0-948B-43F8-85A0-F27923C84590}" srcOrd="0" destOrd="0" presId="urn:microsoft.com/office/officeart/2008/layout/VerticalCircleList"/>
    <dgm:cxn modelId="{F741710E-001F-4C8E-9D8A-34F67C9701B7}" type="presParOf" srcId="{CC8A8AE0-948B-43F8-85A0-F27923C84590}" destId="{FD2ABD68-2565-4A7B-9F94-483E661AD178}" srcOrd="0" destOrd="0" presId="urn:microsoft.com/office/officeart/2008/layout/VerticalCircleList"/>
    <dgm:cxn modelId="{F577B21E-70F0-4EB2-8D59-00DB2131A62C}" type="presParOf" srcId="{CC8A8AE0-948B-43F8-85A0-F27923C84590}" destId="{8B16A54D-29C8-4B0B-9CC4-102BFA99D84E}" srcOrd="1" destOrd="0" presId="urn:microsoft.com/office/officeart/2008/layout/VerticalCircleList"/>
    <dgm:cxn modelId="{6162E059-45E6-4626-9502-E31CD7428292}" type="presParOf" srcId="{CC8A8AE0-948B-43F8-85A0-F27923C84590}" destId="{1AACB9BE-B8AB-4889-93C3-B6B9FFF5C6CC}" srcOrd="2" destOrd="0" presId="urn:microsoft.com/office/officeart/2008/layout/VerticalCircleList"/>
    <dgm:cxn modelId="{49A62054-DBA9-4F76-9CDC-6E7299706617}" type="presParOf" srcId="{2B2C1930-9819-4EBC-8A59-EEDB95FC8849}" destId="{004E8D6A-8DE2-494D-AD44-BC318E4F692E}" srcOrd="1" destOrd="0" presId="urn:microsoft.com/office/officeart/2008/layout/VerticalCircleList"/>
    <dgm:cxn modelId="{2D18255F-3154-41C1-86B8-7D218DB72DA2}" type="presParOf" srcId="{004E8D6A-8DE2-494D-AD44-BC318E4F692E}" destId="{74E79104-C174-4868-B2D6-06FD0B77165B}" srcOrd="0" destOrd="0" presId="urn:microsoft.com/office/officeart/2008/layout/VerticalCircleList"/>
    <dgm:cxn modelId="{5355AF24-03E0-4D1B-B58D-81B0446F5D03}" type="presParOf" srcId="{004E8D6A-8DE2-494D-AD44-BC318E4F692E}" destId="{52FF95C9-B147-4E6B-8015-9124353B6E6A}" srcOrd="1" destOrd="0" presId="urn:microsoft.com/office/officeart/2008/layout/VerticalCircleList"/>
    <dgm:cxn modelId="{5F7D9504-1B23-4669-9EE1-C715E28834C5}" type="presParOf" srcId="{004E8D6A-8DE2-494D-AD44-BC318E4F692E}" destId="{0C8E1D1A-8744-46DA-B718-C4ACC74E98BB}" srcOrd="2" destOrd="0" presId="urn:microsoft.com/office/officeart/2008/layout/VerticalCircleList"/>
    <dgm:cxn modelId="{74877C0A-59CE-4408-99B8-AAEED8824A22}" type="presParOf" srcId="{2B2C1930-9819-4EBC-8A59-EEDB95FC8849}" destId="{309D0818-BDD8-4330-9162-61C86B9E0837}" srcOrd="2" destOrd="0" presId="urn:microsoft.com/office/officeart/2008/layout/VerticalCircleList"/>
    <dgm:cxn modelId="{175CFFEA-44E9-4765-8F45-982CB6BBAC46}" type="presParOf" srcId="{309D0818-BDD8-4330-9162-61C86B9E0837}" destId="{7CE04919-688D-4AC5-A8B3-AA94EEF755F4}" srcOrd="0" destOrd="0" presId="urn:microsoft.com/office/officeart/2008/layout/VerticalCircleList"/>
    <dgm:cxn modelId="{2DAB6E8D-BCA7-415C-81A8-029AF801717E}" type="presParOf" srcId="{309D0818-BDD8-4330-9162-61C86B9E0837}" destId="{414ECFE3-0846-492E-9F85-EAA25300A10A}" srcOrd="1" destOrd="0" presId="urn:microsoft.com/office/officeart/2008/layout/VerticalCircleList"/>
    <dgm:cxn modelId="{5FCE282F-9DBD-4061-AEB5-8E619F901D4D}" type="presParOf" srcId="{309D0818-BDD8-4330-9162-61C86B9E0837}" destId="{6382A124-E71D-4C6C-8EA9-627A9A0F82FC}" srcOrd="2" destOrd="0" presId="urn:microsoft.com/office/officeart/2008/layout/VerticalCircleLis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D537FC0-ECB9-41B8-A41A-19B7E68FAD6B}" type="doc">
      <dgm:prSet loTypeId="urn:microsoft.com/office/officeart/2005/8/layout/hProcess9" loCatId="process" qsTypeId="urn:microsoft.com/office/officeart/2005/8/quickstyle/simple1" qsCatId="simple" csTypeId="urn:microsoft.com/office/officeart/2005/8/colors/accent6_4" csCatId="accent6" phldr="1"/>
      <dgm:spPr/>
      <dgm:t>
        <a:bodyPr/>
        <a:lstStyle/>
        <a:p>
          <a:endParaRPr lang="en-US"/>
        </a:p>
      </dgm:t>
    </dgm:pt>
    <dgm:pt modelId="{597FF688-967A-4BE7-9A25-DDB18CDB66B7}">
      <dgm:prSet/>
      <dgm:spPr/>
      <dgm:t>
        <a:bodyPr/>
        <a:lstStyle/>
        <a:p>
          <a:pPr rtl="0"/>
          <a:r>
            <a:rPr lang="en-US" dirty="0" smtClean="0"/>
            <a:t>Presentation layer</a:t>
          </a:r>
          <a:endParaRPr lang="en-US" dirty="0"/>
        </a:p>
      </dgm:t>
    </dgm:pt>
    <dgm:pt modelId="{D296E592-4E76-49BC-8971-E2FA1DB0F833}" type="parTrans" cxnId="{908F4666-6A72-4C1A-B78F-A665767DA294}">
      <dgm:prSet/>
      <dgm:spPr/>
      <dgm:t>
        <a:bodyPr/>
        <a:lstStyle/>
        <a:p>
          <a:endParaRPr lang="en-US"/>
        </a:p>
      </dgm:t>
    </dgm:pt>
    <dgm:pt modelId="{4E527805-8BB5-4BF2-9372-1073EACA9392}" type="sibTrans" cxnId="{908F4666-6A72-4C1A-B78F-A665767DA294}">
      <dgm:prSet/>
      <dgm:spPr/>
      <dgm:t>
        <a:bodyPr/>
        <a:lstStyle/>
        <a:p>
          <a:endParaRPr lang="en-US"/>
        </a:p>
      </dgm:t>
    </dgm:pt>
    <dgm:pt modelId="{A04D1073-3099-499B-8987-F57D2736BF11}">
      <dgm:prSet/>
      <dgm:spPr/>
      <dgm:t>
        <a:bodyPr/>
        <a:lstStyle/>
        <a:p>
          <a:pPr rtl="0"/>
          <a:r>
            <a:rPr lang="en-US" dirty="0" smtClean="0"/>
            <a:t>Rest API layer</a:t>
          </a:r>
          <a:endParaRPr lang="en-US" dirty="0"/>
        </a:p>
      </dgm:t>
    </dgm:pt>
    <dgm:pt modelId="{CFF928C3-E68B-4E8F-A875-BA1668FDFD9A}" type="parTrans" cxnId="{F5C67566-B4EC-4B36-99F4-8B7DAD522115}">
      <dgm:prSet/>
      <dgm:spPr/>
      <dgm:t>
        <a:bodyPr/>
        <a:lstStyle/>
        <a:p>
          <a:endParaRPr lang="en-US"/>
        </a:p>
      </dgm:t>
    </dgm:pt>
    <dgm:pt modelId="{124529FF-5FE7-4E52-ADEB-8E60AB5AE610}" type="sibTrans" cxnId="{F5C67566-B4EC-4B36-99F4-8B7DAD522115}">
      <dgm:prSet/>
      <dgm:spPr/>
      <dgm:t>
        <a:bodyPr/>
        <a:lstStyle/>
        <a:p>
          <a:endParaRPr lang="en-US"/>
        </a:p>
      </dgm:t>
    </dgm:pt>
    <dgm:pt modelId="{1B737250-96D1-48AB-B675-F61C6C22A106}">
      <dgm:prSet/>
      <dgm:spPr/>
      <dgm:t>
        <a:bodyPr/>
        <a:lstStyle/>
        <a:p>
          <a:pPr rtl="0"/>
          <a:r>
            <a:rPr lang="en-US" b="0" i="0" baseline="0" dirty="0" smtClean="0"/>
            <a:t>Business</a:t>
          </a:r>
          <a:r>
            <a:rPr lang="en-US" b="0" i="0" dirty="0" smtClean="0"/>
            <a:t> layer</a:t>
          </a:r>
          <a:endParaRPr lang="en-US" dirty="0"/>
        </a:p>
      </dgm:t>
    </dgm:pt>
    <dgm:pt modelId="{403E9689-8C81-4F58-AD67-9E420E638102}" type="parTrans" cxnId="{A7223C90-D282-4A6D-B225-90B3C6EA0DB4}">
      <dgm:prSet/>
      <dgm:spPr/>
      <dgm:t>
        <a:bodyPr/>
        <a:lstStyle/>
        <a:p>
          <a:endParaRPr lang="en-US"/>
        </a:p>
      </dgm:t>
    </dgm:pt>
    <dgm:pt modelId="{DEB09BED-403E-4D3C-BEA7-C9EDAC48F7F0}" type="sibTrans" cxnId="{A7223C90-D282-4A6D-B225-90B3C6EA0DB4}">
      <dgm:prSet/>
      <dgm:spPr/>
      <dgm:t>
        <a:bodyPr/>
        <a:lstStyle/>
        <a:p>
          <a:endParaRPr lang="en-US"/>
        </a:p>
      </dgm:t>
    </dgm:pt>
    <dgm:pt modelId="{A474E80E-E657-4FC1-80B5-766C32FD3592}">
      <dgm:prSet/>
      <dgm:spPr/>
      <dgm:t>
        <a:bodyPr/>
        <a:lstStyle/>
        <a:p>
          <a:pPr rtl="0"/>
          <a:r>
            <a:rPr lang="en-US" baseline="0" dirty="0" smtClean="0"/>
            <a:t>Infrastructure</a:t>
          </a:r>
          <a:r>
            <a:rPr lang="en-US" dirty="0" smtClean="0"/>
            <a:t> layer</a:t>
          </a:r>
          <a:endParaRPr lang="en-US" dirty="0"/>
        </a:p>
      </dgm:t>
    </dgm:pt>
    <dgm:pt modelId="{D9C19EB8-4548-4213-B73B-904173665AB3}" type="parTrans" cxnId="{E8E91AC6-9C7A-462E-8001-309C1547C25A}">
      <dgm:prSet/>
      <dgm:spPr/>
      <dgm:t>
        <a:bodyPr/>
        <a:lstStyle/>
        <a:p>
          <a:endParaRPr lang="en-US"/>
        </a:p>
      </dgm:t>
    </dgm:pt>
    <dgm:pt modelId="{2FA04E3C-65CB-4D31-A5B6-58BFB7F711F4}" type="sibTrans" cxnId="{E8E91AC6-9C7A-462E-8001-309C1547C25A}">
      <dgm:prSet/>
      <dgm:spPr/>
      <dgm:t>
        <a:bodyPr/>
        <a:lstStyle/>
        <a:p>
          <a:endParaRPr lang="en-US"/>
        </a:p>
      </dgm:t>
    </dgm:pt>
    <dgm:pt modelId="{64CD6B04-425E-4F21-AD7A-10420CD2B6BF}">
      <dgm:prSet/>
      <dgm:spPr/>
      <dgm:t>
        <a:bodyPr/>
        <a:lstStyle/>
        <a:p>
          <a:pPr rtl="0"/>
          <a:r>
            <a:rPr lang="en-US" b="0" i="0" baseline="0" dirty="0" smtClean="0"/>
            <a:t>AWS</a:t>
          </a:r>
          <a:r>
            <a:rPr lang="en-US" b="0" i="0" dirty="0" smtClean="0"/>
            <a:t> (</a:t>
          </a:r>
          <a:r>
            <a:rPr lang="en-US" dirty="0" smtClean="0"/>
            <a:t>SQS, </a:t>
          </a:r>
          <a:r>
            <a:rPr lang="en-US" dirty="0" err="1" smtClean="0"/>
            <a:t>DynamoDB</a:t>
          </a:r>
          <a:r>
            <a:rPr lang="en-US" dirty="0" smtClean="0"/>
            <a:t>, RDS)</a:t>
          </a:r>
          <a:endParaRPr lang="en-US" dirty="0"/>
        </a:p>
      </dgm:t>
    </dgm:pt>
    <dgm:pt modelId="{1B21C7BE-3496-488B-AE26-FD0CD94F1508}" type="parTrans" cxnId="{5B770F65-4EF6-420D-B4E6-4F2614AABE96}">
      <dgm:prSet/>
      <dgm:spPr/>
      <dgm:t>
        <a:bodyPr/>
        <a:lstStyle/>
        <a:p>
          <a:endParaRPr lang="en-US"/>
        </a:p>
      </dgm:t>
    </dgm:pt>
    <dgm:pt modelId="{885A974B-D7CE-4389-88B9-0EC6364B7DFD}" type="sibTrans" cxnId="{5B770F65-4EF6-420D-B4E6-4F2614AABE96}">
      <dgm:prSet/>
      <dgm:spPr/>
      <dgm:t>
        <a:bodyPr/>
        <a:lstStyle/>
        <a:p>
          <a:endParaRPr lang="en-US"/>
        </a:p>
      </dgm:t>
    </dgm:pt>
    <dgm:pt modelId="{5159FCE1-3EFD-4032-9710-A4B7A3EDD34E}">
      <dgm:prSet/>
      <dgm:spPr/>
      <dgm:t>
        <a:bodyPr/>
        <a:lstStyle/>
        <a:p>
          <a:pPr rtl="0"/>
          <a:r>
            <a:rPr lang="en-US" baseline="0" dirty="0" smtClean="0"/>
            <a:t>Azure (</a:t>
          </a:r>
          <a:r>
            <a:rPr lang="en-US" dirty="0" smtClean="0"/>
            <a:t>Service Bus, </a:t>
          </a:r>
          <a:r>
            <a:rPr lang="en-US" dirty="0" err="1" smtClean="0"/>
            <a:t>DocumentDB</a:t>
          </a:r>
          <a:r>
            <a:rPr lang="en-US" dirty="0" smtClean="0"/>
            <a:t>, SQL DB)</a:t>
          </a:r>
          <a:endParaRPr lang="en-US" dirty="0"/>
        </a:p>
      </dgm:t>
    </dgm:pt>
    <dgm:pt modelId="{2D223055-C9EB-4ACC-9BA4-4F2B5DECAB49}" type="parTrans" cxnId="{531DAD5B-A3E7-48A7-9B14-C745084657E6}">
      <dgm:prSet/>
      <dgm:spPr/>
      <dgm:t>
        <a:bodyPr/>
        <a:lstStyle/>
        <a:p>
          <a:endParaRPr lang="en-US"/>
        </a:p>
      </dgm:t>
    </dgm:pt>
    <dgm:pt modelId="{33869C46-D874-4F2F-B682-FFAB7C3988FC}" type="sibTrans" cxnId="{531DAD5B-A3E7-48A7-9B14-C745084657E6}">
      <dgm:prSet/>
      <dgm:spPr/>
      <dgm:t>
        <a:bodyPr/>
        <a:lstStyle/>
        <a:p>
          <a:endParaRPr lang="en-US"/>
        </a:p>
      </dgm:t>
    </dgm:pt>
    <dgm:pt modelId="{423EBE80-BB53-40E2-98CA-307B7FE85C16}">
      <dgm:prSet/>
      <dgm:spPr/>
      <dgm:t>
        <a:bodyPr/>
        <a:lstStyle/>
        <a:p>
          <a:pPr rtl="0"/>
          <a:r>
            <a:rPr lang="en-US" dirty="0" smtClean="0"/>
            <a:t>GCP (Cloud Pub/Sub, Cloud </a:t>
          </a:r>
          <a:r>
            <a:rPr lang="en-US" dirty="0" err="1" smtClean="0"/>
            <a:t>Datastore</a:t>
          </a:r>
          <a:r>
            <a:rPr lang="en-US" dirty="0" smtClean="0"/>
            <a:t>, Cloud SQL)</a:t>
          </a:r>
          <a:endParaRPr lang="en-US" dirty="0"/>
        </a:p>
      </dgm:t>
    </dgm:pt>
    <dgm:pt modelId="{A1DAB444-CE9A-4BBB-89FF-962A6D35BC1B}" type="parTrans" cxnId="{BC0B4E40-1268-484A-BC53-328C79CFFB4A}">
      <dgm:prSet/>
      <dgm:spPr/>
      <dgm:t>
        <a:bodyPr/>
        <a:lstStyle/>
        <a:p>
          <a:endParaRPr lang="en-US"/>
        </a:p>
      </dgm:t>
    </dgm:pt>
    <dgm:pt modelId="{36FD99BC-009E-4C88-AC53-3840D3944DC0}" type="sibTrans" cxnId="{BC0B4E40-1268-484A-BC53-328C79CFFB4A}">
      <dgm:prSet/>
      <dgm:spPr/>
      <dgm:t>
        <a:bodyPr/>
        <a:lstStyle/>
        <a:p>
          <a:endParaRPr lang="en-US"/>
        </a:p>
      </dgm:t>
    </dgm:pt>
    <dgm:pt modelId="{7B048C9C-E902-4BF0-A8DF-4BE6093F6948}">
      <dgm:prSet/>
      <dgm:spPr/>
      <dgm:t>
        <a:bodyPr/>
        <a:lstStyle/>
        <a:p>
          <a:pPr rtl="0"/>
          <a:r>
            <a:rPr lang="en-US" dirty="0" smtClean="0"/>
            <a:t>Same across cloud providers</a:t>
          </a:r>
          <a:endParaRPr lang="en-US" dirty="0"/>
        </a:p>
      </dgm:t>
    </dgm:pt>
    <dgm:pt modelId="{2B1D0858-9F99-4682-AC85-933622193E48}" type="parTrans" cxnId="{10035F35-5C69-4230-9EE3-545AA0A7531D}">
      <dgm:prSet/>
      <dgm:spPr/>
      <dgm:t>
        <a:bodyPr/>
        <a:lstStyle/>
        <a:p>
          <a:endParaRPr lang="en-US"/>
        </a:p>
      </dgm:t>
    </dgm:pt>
    <dgm:pt modelId="{063E9078-5864-431C-8689-AF82B05B7BEA}" type="sibTrans" cxnId="{10035F35-5C69-4230-9EE3-545AA0A7531D}">
      <dgm:prSet/>
      <dgm:spPr/>
      <dgm:t>
        <a:bodyPr/>
        <a:lstStyle/>
        <a:p>
          <a:endParaRPr lang="en-US"/>
        </a:p>
      </dgm:t>
    </dgm:pt>
    <dgm:pt modelId="{8D39F270-7F1F-4FE4-B927-F47731B74BC1}">
      <dgm:prSet/>
      <dgm:spPr/>
      <dgm:t>
        <a:bodyPr/>
        <a:lstStyle/>
        <a:p>
          <a:pPr rtl="0"/>
          <a:r>
            <a:rPr lang="en-US" smtClean="0"/>
            <a:t>Same across cloud providers</a:t>
          </a:r>
          <a:endParaRPr lang="en-US" dirty="0"/>
        </a:p>
      </dgm:t>
    </dgm:pt>
    <dgm:pt modelId="{CC0FDE06-5504-4FE2-A765-518D984C17F2}" type="parTrans" cxnId="{9D9EA90D-42D4-4B05-8776-6BCB48EF3684}">
      <dgm:prSet/>
      <dgm:spPr/>
      <dgm:t>
        <a:bodyPr/>
        <a:lstStyle/>
        <a:p>
          <a:endParaRPr lang="en-US"/>
        </a:p>
      </dgm:t>
    </dgm:pt>
    <dgm:pt modelId="{77167BFD-5B4D-4C7D-A51D-DED099FC9715}" type="sibTrans" cxnId="{9D9EA90D-42D4-4B05-8776-6BCB48EF3684}">
      <dgm:prSet/>
      <dgm:spPr/>
      <dgm:t>
        <a:bodyPr/>
        <a:lstStyle/>
        <a:p>
          <a:endParaRPr lang="en-US"/>
        </a:p>
      </dgm:t>
    </dgm:pt>
    <dgm:pt modelId="{9E1AC299-B641-49BC-927D-95C1FDDE9A31}">
      <dgm:prSet/>
      <dgm:spPr/>
      <dgm:t>
        <a:bodyPr/>
        <a:lstStyle/>
        <a:p>
          <a:pPr rtl="0"/>
          <a:r>
            <a:rPr lang="en-US" smtClean="0"/>
            <a:t>Same across cloud providers</a:t>
          </a:r>
          <a:endParaRPr lang="en-US" dirty="0"/>
        </a:p>
      </dgm:t>
    </dgm:pt>
    <dgm:pt modelId="{BC5F7B19-A412-4EC4-9D6D-0544788D0682}" type="parTrans" cxnId="{EADE57AD-AAE3-4B01-922A-C7037A3BE2DC}">
      <dgm:prSet/>
      <dgm:spPr/>
      <dgm:t>
        <a:bodyPr/>
        <a:lstStyle/>
        <a:p>
          <a:endParaRPr lang="en-US"/>
        </a:p>
      </dgm:t>
    </dgm:pt>
    <dgm:pt modelId="{EF36D8CF-2360-4187-BC35-8AF8DC158F62}" type="sibTrans" cxnId="{EADE57AD-AAE3-4B01-922A-C7037A3BE2DC}">
      <dgm:prSet/>
      <dgm:spPr/>
      <dgm:t>
        <a:bodyPr/>
        <a:lstStyle/>
        <a:p>
          <a:endParaRPr lang="en-US"/>
        </a:p>
      </dgm:t>
    </dgm:pt>
    <dgm:pt modelId="{ACE7494B-06D4-4E37-84BE-AC0D1138824B}" type="pres">
      <dgm:prSet presAssocID="{6D537FC0-ECB9-41B8-A41A-19B7E68FAD6B}" presName="CompostProcess" presStyleCnt="0">
        <dgm:presLayoutVars>
          <dgm:dir/>
          <dgm:resizeHandles val="exact"/>
        </dgm:presLayoutVars>
      </dgm:prSet>
      <dgm:spPr/>
      <dgm:t>
        <a:bodyPr/>
        <a:lstStyle/>
        <a:p>
          <a:endParaRPr lang="en-US"/>
        </a:p>
      </dgm:t>
    </dgm:pt>
    <dgm:pt modelId="{A182A670-1EFE-4F13-B53A-EBEE329C3120}" type="pres">
      <dgm:prSet presAssocID="{6D537FC0-ECB9-41B8-A41A-19B7E68FAD6B}" presName="arrow" presStyleLbl="bgShp" presStyleIdx="0" presStyleCnt="1"/>
      <dgm:spPr/>
    </dgm:pt>
    <dgm:pt modelId="{EB7661A0-9409-4207-9F11-66D2E84834AA}" type="pres">
      <dgm:prSet presAssocID="{6D537FC0-ECB9-41B8-A41A-19B7E68FAD6B}" presName="linearProcess" presStyleCnt="0"/>
      <dgm:spPr/>
    </dgm:pt>
    <dgm:pt modelId="{7349797B-70E7-49C4-8C8A-C46FBCB9AF37}" type="pres">
      <dgm:prSet presAssocID="{597FF688-967A-4BE7-9A25-DDB18CDB66B7}" presName="textNode" presStyleLbl="node1" presStyleIdx="0" presStyleCnt="4">
        <dgm:presLayoutVars>
          <dgm:bulletEnabled val="1"/>
        </dgm:presLayoutVars>
      </dgm:prSet>
      <dgm:spPr/>
      <dgm:t>
        <a:bodyPr/>
        <a:lstStyle/>
        <a:p>
          <a:endParaRPr lang="en-US"/>
        </a:p>
      </dgm:t>
    </dgm:pt>
    <dgm:pt modelId="{02789710-0FCE-45BB-9E93-545F77A8141B}" type="pres">
      <dgm:prSet presAssocID="{4E527805-8BB5-4BF2-9372-1073EACA9392}" presName="sibTrans" presStyleCnt="0"/>
      <dgm:spPr/>
    </dgm:pt>
    <dgm:pt modelId="{69AEA680-51B7-44D3-A345-187B8C81D70F}" type="pres">
      <dgm:prSet presAssocID="{A04D1073-3099-499B-8987-F57D2736BF11}" presName="textNode" presStyleLbl="node1" presStyleIdx="1" presStyleCnt="4">
        <dgm:presLayoutVars>
          <dgm:bulletEnabled val="1"/>
        </dgm:presLayoutVars>
      </dgm:prSet>
      <dgm:spPr/>
      <dgm:t>
        <a:bodyPr/>
        <a:lstStyle/>
        <a:p>
          <a:endParaRPr lang="en-US"/>
        </a:p>
      </dgm:t>
    </dgm:pt>
    <dgm:pt modelId="{F1A5216A-6D99-43C5-87E0-6D56941B4238}" type="pres">
      <dgm:prSet presAssocID="{124529FF-5FE7-4E52-ADEB-8E60AB5AE610}" presName="sibTrans" presStyleCnt="0"/>
      <dgm:spPr/>
    </dgm:pt>
    <dgm:pt modelId="{F4BC5433-0732-45DB-91A1-6FB9FF697BE1}" type="pres">
      <dgm:prSet presAssocID="{1B737250-96D1-48AB-B675-F61C6C22A106}" presName="textNode" presStyleLbl="node1" presStyleIdx="2" presStyleCnt="4">
        <dgm:presLayoutVars>
          <dgm:bulletEnabled val="1"/>
        </dgm:presLayoutVars>
      </dgm:prSet>
      <dgm:spPr/>
      <dgm:t>
        <a:bodyPr/>
        <a:lstStyle/>
        <a:p>
          <a:endParaRPr lang="en-US"/>
        </a:p>
      </dgm:t>
    </dgm:pt>
    <dgm:pt modelId="{EA3147BA-BA68-4DF0-9EA0-03BF117FD3B0}" type="pres">
      <dgm:prSet presAssocID="{DEB09BED-403E-4D3C-BEA7-C9EDAC48F7F0}" presName="sibTrans" presStyleCnt="0"/>
      <dgm:spPr/>
    </dgm:pt>
    <dgm:pt modelId="{9B9373B4-6ECF-4149-9844-93CF5A513F52}" type="pres">
      <dgm:prSet presAssocID="{A474E80E-E657-4FC1-80B5-766C32FD3592}" presName="textNode" presStyleLbl="node1" presStyleIdx="3" presStyleCnt="4">
        <dgm:presLayoutVars>
          <dgm:bulletEnabled val="1"/>
        </dgm:presLayoutVars>
      </dgm:prSet>
      <dgm:spPr/>
      <dgm:t>
        <a:bodyPr/>
        <a:lstStyle/>
        <a:p>
          <a:endParaRPr lang="en-US"/>
        </a:p>
      </dgm:t>
    </dgm:pt>
  </dgm:ptLst>
  <dgm:cxnLst>
    <dgm:cxn modelId="{EADE57AD-AAE3-4B01-922A-C7037A3BE2DC}" srcId="{1B737250-96D1-48AB-B675-F61C6C22A106}" destId="{9E1AC299-B641-49BC-927D-95C1FDDE9A31}" srcOrd="0" destOrd="0" parTransId="{BC5F7B19-A412-4EC4-9D6D-0544788D0682}" sibTransId="{EF36D8CF-2360-4187-BC35-8AF8DC158F62}"/>
    <dgm:cxn modelId="{10035F35-5C69-4230-9EE3-545AA0A7531D}" srcId="{597FF688-967A-4BE7-9A25-DDB18CDB66B7}" destId="{7B048C9C-E902-4BF0-A8DF-4BE6093F6948}" srcOrd="0" destOrd="0" parTransId="{2B1D0858-9F99-4682-AC85-933622193E48}" sibTransId="{063E9078-5864-431C-8689-AF82B05B7BEA}"/>
    <dgm:cxn modelId="{586E4848-E03B-49FA-8C32-6227D35DE7CA}" type="presOf" srcId="{597FF688-967A-4BE7-9A25-DDB18CDB66B7}" destId="{7349797B-70E7-49C4-8C8A-C46FBCB9AF37}" srcOrd="0" destOrd="0" presId="urn:microsoft.com/office/officeart/2005/8/layout/hProcess9"/>
    <dgm:cxn modelId="{BD53D3C1-6629-48A9-9FA4-0F0A40922385}" type="presOf" srcId="{64CD6B04-425E-4F21-AD7A-10420CD2B6BF}" destId="{9B9373B4-6ECF-4149-9844-93CF5A513F52}" srcOrd="0" destOrd="1" presId="urn:microsoft.com/office/officeart/2005/8/layout/hProcess9"/>
    <dgm:cxn modelId="{4680DD48-E650-4873-9508-B48F84DD9EC4}" type="presOf" srcId="{1B737250-96D1-48AB-B675-F61C6C22A106}" destId="{F4BC5433-0732-45DB-91A1-6FB9FF697BE1}" srcOrd="0" destOrd="0" presId="urn:microsoft.com/office/officeart/2005/8/layout/hProcess9"/>
    <dgm:cxn modelId="{531DAD5B-A3E7-48A7-9B14-C745084657E6}" srcId="{A474E80E-E657-4FC1-80B5-766C32FD3592}" destId="{5159FCE1-3EFD-4032-9710-A4B7A3EDD34E}" srcOrd="1" destOrd="0" parTransId="{2D223055-C9EB-4ACC-9BA4-4F2B5DECAB49}" sibTransId="{33869C46-D874-4F2F-B682-FFAB7C3988FC}"/>
    <dgm:cxn modelId="{C8D2E29B-BAEA-4D0A-B6CD-CFEC309F2B9E}" type="presOf" srcId="{A04D1073-3099-499B-8987-F57D2736BF11}" destId="{69AEA680-51B7-44D3-A345-187B8C81D70F}" srcOrd="0" destOrd="0" presId="urn:microsoft.com/office/officeart/2005/8/layout/hProcess9"/>
    <dgm:cxn modelId="{3D72B71F-64C7-4459-B99F-AA33B494800E}" type="presOf" srcId="{423EBE80-BB53-40E2-98CA-307B7FE85C16}" destId="{9B9373B4-6ECF-4149-9844-93CF5A513F52}" srcOrd="0" destOrd="3" presId="urn:microsoft.com/office/officeart/2005/8/layout/hProcess9"/>
    <dgm:cxn modelId="{4C9B2326-0114-43DD-AEB4-A12B8160D631}" type="presOf" srcId="{9E1AC299-B641-49BC-927D-95C1FDDE9A31}" destId="{F4BC5433-0732-45DB-91A1-6FB9FF697BE1}" srcOrd="0" destOrd="1" presId="urn:microsoft.com/office/officeart/2005/8/layout/hProcess9"/>
    <dgm:cxn modelId="{528D03CF-EB95-471B-8CB1-7F16FA127E0E}" type="presOf" srcId="{7B048C9C-E902-4BF0-A8DF-4BE6093F6948}" destId="{7349797B-70E7-49C4-8C8A-C46FBCB9AF37}" srcOrd="0" destOrd="1" presId="urn:microsoft.com/office/officeart/2005/8/layout/hProcess9"/>
    <dgm:cxn modelId="{8B2A7A60-6E65-4CE4-9862-E577833F622D}" type="presOf" srcId="{5159FCE1-3EFD-4032-9710-A4B7A3EDD34E}" destId="{9B9373B4-6ECF-4149-9844-93CF5A513F52}" srcOrd="0" destOrd="2" presId="urn:microsoft.com/office/officeart/2005/8/layout/hProcess9"/>
    <dgm:cxn modelId="{908F4666-6A72-4C1A-B78F-A665767DA294}" srcId="{6D537FC0-ECB9-41B8-A41A-19B7E68FAD6B}" destId="{597FF688-967A-4BE7-9A25-DDB18CDB66B7}" srcOrd="0" destOrd="0" parTransId="{D296E592-4E76-49BC-8971-E2FA1DB0F833}" sibTransId="{4E527805-8BB5-4BF2-9372-1073EACA9392}"/>
    <dgm:cxn modelId="{A7223C90-D282-4A6D-B225-90B3C6EA0DB4}" srcId="{6D537FC0-ECB9-41B8-A41A-19B7E68FAD6B}" destId="{1B737250-96D1-48AB-B675-F61C6C22A106}" srcOrd="2" destOrd="0" parTransId="{403E9689-8C81-4F58-AD67-9E420E638102}" sibTransId="{DEB09BED-403E-4D3C-BEA7-C9EDAC48F7F0}"/>
    <dgm:cxn modelId="{F5C67566-B4EC-4B36-99F4-8B7DAD522115}" srcId="{6D537FC0-ECB9-41B8-A41A-19B7E68FAD6B}" destId="{A04D1073-3099-499B-8987-F57D2736BF11}" srcOrd="1" destOrd="0" parTransId="{CFF928C3-E68B-4E8F-A875-BA1668FDFD9A}" sibTransId="{124529FF-5FE7-4E52-ADEB-8E60AB5AE610}"/>
    <dgm:cxn modelId="{5B770F65-4EF6-420D-B4E6-4F2614AABE96}" srcId="{A474E80E-E657-4FC1-80B5-766C32FD3592}" destId="{64CD6B04-425E-4F21-AD7A-10420CD2B6BF}" srcOrd="0" destOrd="0" parTransId="{1B21C7BE-3496-488B-AE26-FD0CD94F1508}" sibTransId="{885A974B-D7CE-4389-88B9-0EC6364B7DFD}"/>
    <dgm:cxn modelId="{4A77AAE9-481C-4FAB-A5DA-E7AB01A771CE}" type="presOf" srcId="{8D39F270-7F1F-4FE4-B927-F47731B74BC1}" destId="{69AEA680-51B7-44D3-A345-187B8C81D70F}" srcOrd="0" destOrd="1" presId="urn:microsoft.com/office/officeart/2005/8/layout/hProcess9"/>
    <dgm:cxn modelId="{6408EA44-D538-4AE7-9446-16F25CC347E9}" type="presOf" srcId="{6D537FC0-ECB9-41B8-A41A-19B7E68FAD6B}" destId="{ACE7494B-06D4-4E37-84BE-AC0D1138824B}" srcOrd="0" destOrd="0" presId="urn:microsoft.com/office/officeart/2005/8/layout/hProcess9"/>
    <dgm:cxn modelId="{E8E91AC6-9C7A-462E-8001-309C1547C25A}" srcId="{6D537FC0-ECB9-41B8-A41A-19B7E68FAD6B}" destId="{A474E80E-E657-4FC1-80B5-766C32FD3592}" srcOrd="3" destOrd="0" parTransId="{D9C19EB8-4548-4213-B73B-904173665AB3}" sibTransId="{2FA04E3C-65CB-4D31-A5B6-58BFB7F711F4}"/>
    <dgm:cxn modelId="{BC0B4E40-1268-484A-BC53-328C79CFFB4A}" srcId="{A474E80E-E657-4FC1-80B5-766C32FD3592}" destId="{423EBE80-BB53-40E2-98CA-307B7FE85C16}" srcOrd="2" destOrd="0" parTransId="{A1DAB444-CE9A-4BBB-89FF-962A6D35BC1B}" sibTransId="{36FD99BC-009E-4C88-AC53-3840D3944DC0}"/>
    <dgm:cxn modelId="{2F77F178-6F82-4458-9F83-83EC8C04E542}" type="presOf" srcId="{A474E80E-E657-4FC1-80B5-766C32FD3592}" destId="{9B9373B4-6ECF-4149-9844-93CF5A513F52}" srcOrd="0" destOrd="0" presId="urn:microsoft.com/office/officeart/2005/8/layout/hProcess9"/>
    <dgm:cxn modelId="{9D9EA90D-42D4-4B05-8776-6BCB48EF3684}" srcId="{A04D1073-3099-499B-8987-F57D2736BF11}" destId="{8D39F270-7F1F-4FE4-B927-F47731B74BC1}" srcOrd="0" destOrd="0" parTransId="{CC0FDE06-5504-4FE2-A765-518D984C17F2}" sibTransId="{77167BFD-5B4D-4C7D-A51D-DED099FC9715}"/>
    <dgm:cxn modelId="{243F45E2-F7B3-4AB1-80FE-386991731709}" type="presParOf" srcId="{ACE7494B-06D4-4E37-84BE-AC0D1138824B}" destId="{A182A670-1EFE-4F13-B53A-EBEE329C3120}" srcOrd="0" destOrd="0" presId="urn:microsoft.com/office/officeart/2005/8/layout/hProcess9"/>
    <dgm:cxn modelId="{6E1E7535-3070-431E-B56D-8993511CF341}" type="presParOf" srcId="{ACE7494B-06D4-4E37-84BE-AC0D1138824B}" destId="{EB7661A0-9409-4207-9F11-66D2E84834AA}" srcOrd="1" destOrd="0" presId="urn:microsoft.com/office/officeart/2005/8/layout/hProcess9"/>
    <dgm:cxn modelId="{0D140167-E364-41A2-B1FE-FEE1D761C70F}" type="presParOf" srcId="{EB7661A0-9409-4207-9F11-66D2E84834AA}" destId="{7349797B-70E7-49C4-8C8A-C46FBCB9AF37}" srcOrd="0" destOrd="0" presId="urn:microsoft.com/office/officeart/2005/8/layout/hProcess9"/>
    <dgm:cxn modelId="{9BBF6F8F-3FC2-4993-A354-BA5E753A287B}" type="presParOf" srcId="{EB7661A0-9409-4207-9F11-66D2E84834AA}" destId="{02789710-0FCE-45BB-9E93-545F77A8141B}" srcOrd="1" destOrd="0" presId="urn:microsoft.com/office/officeart/2005/8/layout/hProcess9"/>
    <dgm:cxn modelId="{82AAB1AA-E4E4-479E-B7F9-F19B6D4C793B}" type="presParOf" srcId="{EB7661A0-9409-4207-9F11-66D2E84834AA}" destId="{69AEA680-51B7-44D3-A345-187B8C81D70F}" srcOrd="2" destOrd="0" presId="urn:microsoft.com/office/officeart/2005/8/layout/hProcess9"/>
    <dgm:cxn modelId="{70D5E1D5-4670-43B4-A19F-41081CD6100B}" type="presParOf" srcId="{EB7661A0-9409-4207-9F11-66D2E84834AA}" destId="{F1A5216A-6D99-43C5-87E0-6D56941B4238}" srcOrd="3" destOrd="0" presId="urn:microsoft.com/office/officeart/2005/8/layout/hProcess9"/>
    <dgm:cxn modelId="{31A276BD-F399-4919-A491-0C5A5EF2FDCB}" type="presParOf" srcId="{EB7661A0-9409-4207-9F11-66D2E84834AA}" destId="{F4BC5433-0732-45DB-91A1-6FB9FF697BE1}" srcOrd="4" destOrd="0" presId="urn:microsoft.com/office/officeart/2005/8/layout/hProcess9"/>
    <dgm:cxn modelId="{6B885EA9-5E18-4CCA-B6DD-4D3A6EA3C1A6}" type="presParOf" srcId="{EB7661A0-9409-4207-9F11-66D2E84834AA}" destId="{EA3147BA-BA68-4DF0-9EA0-03BF117FD3B0}" srcOrd="5" destOrd="0" presId="urn:microsoft.com/office/officeart/2005/8/layout/hProcess9"/>
    <dgm:cxn modelId="{AED832D7-E258-44EC-86D1-EAEE48925FDC}" type="presParOf" srcId="{EB7661A0-9409-4207-9F11-66D2E84834AA}" destId="{9B9373B4-6ECF-4149-9844-93CF5A513F52}"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FBE0CA9-D0F2-40EA-9DEE-A482BFDA1ADA}" type="doc">
      <dgm:prSet loTypeId="urn:microsoft.com/office/officeart/2005/8/layout/gear1" loCatId="relationship" qsTypeId="urn:microsoft.com/office/officeart/2005/8/quickstyle/simple1" qsCatId="simple" csTypeId="urn:microsoft.com/office/officeart/2005/8/colors/accent5_3" csCatId="accent5" phldr="1"/>
      <dgm:spPr/>
      <dgm:t>
        <a:bodyPr/>
        <a:lstStyle/>
        <a:p>
          <a:endParaRPr lang="en-US"/>
        </a:p>
      </dgm:t>
    </dgm:pt>
    <dgm:pt modelId="{B9A2DFCF-1576-47F2-9849-5ADEB38827C6}">
      <dgm:prSet/>
      <dgm:spPr/>
      <dgm:t>
        <a:bodyPr/>
        <a:lstStyle/>
        <a:p>
          <a:r>
            <a:rPr lang="en-US" dirty="0" smtClean="0"/>
            <a:t>Rolling deployment</a:t>
          </a:r>
        </a:p>
      </dgm:t>
    </dgm:pt>
    <dgm:pt modelId="{CEEB9B6E-49AE-43AC-ABD5-B5F770DDF071}" type="parTrans" cxnId="{6CA75ED9-F8A5-4645-94D2-8789F7C6F905}">
      <dgm:prSet/>
      <dgm:spPr/>
      <dgm:t>
        <a:bodyPr/>
        <a:lstStyle/>
        <a:p>
          <a:endParaRPr lang="en-US"/>
        </a:p>
      </dgm:t>
    </dgm:pt>
    <dgm:pt modelId="{EC001BBA-AD72-4DBC-BB21-CCBBE58BBB29}" type="sibTrans" cxnId="{6CA75ED9-F8A5-4645-94D2-8789F7C6F905}">
      <dgm:prSet/>
      <dgm:spPr/>
      <dgm:t>
        <a:bodyPr/>
        <a:lstStyle/>
        <a:p>
          <a:endParaRPr lang="en-US"/>
        </a:p>
      </dgm:t>
    </dgm:pt>
    <dgm:pt modelId="{6D8EEFD9-2FC6-4C26-B2CC-EFB07BC85ABF}">
      <dgm:prSet/>
      <dgm:spPr/>
      <dgm:t>
        <a:bodyPr/>
        <a:lstStyle/>
        <a:p>
          <a:r>
            <a:rPr lang="en-US" dirty="0" smtClean="0"/>
            <a:t>Canary deployment</a:t>
          </a:r>
        </a:p>
      </dgm:t>
    </dgm:pt>
    <dgm:pt modelId="{FE9DC198-BC6C-4F62-AF20-063238073CAF}" type="parTrans" cxnId="{24A9F684-E08A-4A4E-ACF3-1EDA7CFDEE88}">
      <dgm:prSet/>
      <dgm:spPr/>
      <dgm:t>
        <a:bodyPr/>
        <a:lstStyle/>
        <a:p>
          <a:endParaRPr lang="en-US"/>
        </a:p>
      </dgm:t>
    </dgm:pt>
    <dgm:pt modelId="{45597E34-A672-4DB0-9B4F-CDCFF88F6256}" type="sibTrans" cxnId="{24A9F684-E08A-4A4E-ACF3-1EDA7CFDEE88}">
      <dgm:prSet/>
      <dgm:spPr/>
      <dgm:t>
        <a:bodyPr/>
        <a:lstStyle/>
        <a:p>
          <a:endParaRPr lang="en-US"/>
        </a:p>
      </dgm:t>
    </dgm:pt>
    <dgm:pt modelId="{803FA5F9-7411-4E77-91D4-EF3744C9A92C}">
      <dgm:prSet/>
      <dgm:spPr/>
      <dgm:t>
        <a:bodyPr/>
        <a:lstStyle/>
        <a:p>
          <a:r>
            <a:rPr lang="en-US" dirty="0" smtClean="0"/>
            <a:t>Blue/Green deployment</a:t>
          </a:r>
        </a:p>
      </dgm:t>
    </dgm:pt>
    <dgm:pt modelId="{4519D562-368F-4B10-8993-F0D2EDFBB6A5}" type="sibTrans" cxnId="{D84A70B7-F7A8-4C01-8369-761468A2E58E}">
      <dgm:prSet/>
      <dgm:spPr/>
      <dgm:t>
        <a:bodyPr/>
        <a:lstStyle/>
        <a:p>
          <a:endParaRPr lang="en-US"/>
        </a:p>
      </dgm:t>
    </dgm:pt>
    <dgm:pt modelId="{DCA64E64-1732-4E32-BF8B-23EFD56EF499}" type="parTrans" cxnId="{D84A70B7-F7A8-4C01-8369-761468A2E58E}">
      <dgm:prSet/>
      <dgm:spPr/>
      <dgm:t>
        <a:bodyPr/>
        <a:lstStyle/>
        <a:p>
          <a:endParaRPr lang="en-US"/>
        </a:p>
      </dgm:t>
    </dgm:pt>
    <dgm:pt modelId="{731EBB7F-FAC7-48DC-B3F3-94E45D5F31C3}" type="pres">
      <dgm:prSet presAssocID="{BFBE0CA9-D0F2-40EA-9DEE-A482BFDA1ADA}" presName="composite" presStyleCnt="0">
        <dgm:presLayoutVars>
          <dgm:chMax val="3"/>
          <dgm:animLvl val="lvl"/>
          <dgm:resizeHandles val="exact"/>
        </dgm:presLayoutVars>
      </dgm:prSet>
      <dgm:spPr/>
      <dgm:t>
        <a:bodyPr/>
        <a:lstStyle/>
        <a:p>
          <a:endParaRPr lang="en-US"/>
        </a:p>
      </dgm:t>
    </dgm:pt>
    <dgm:pt modelId="{A03113E9-0B13-4D66-89EE-E95822F2072A}" type="pres">
      <dgm:prSet presAssocID="{803FA5F9-7411-4E77-91D4-EF3744C9A92C}" presName="gear1" presStyleLbl="node1" presStyleIdx="0" presStyleCnt="3">
        <dgm:presLayoutVars>
          <dgm:chMax val="1"/>
          <dgm:bulletEnabled val="1"/>
        </dgm:presLayoutVars>
      </dgm:prSet>
      <dgm:spPr/>
      <dgm:t>
        <a:bodyPr/>
        <a:lstStyle/>
        <a:p>
          <a:endParaRPr lang="en-US"/>
        </a:p>
      </dgm:t>
    </dgm:pt>
    <dgm:pt modelId="{D73CCF7A-C349-4712-8ACD-FE7A4F658A77}" type="pres">
      <dgm:prSet presAssocID="{803FA5F9-7411-4E77-91D4-EF3744C9A92C}" presName="gear1srcNode" presStyleLbl="node1" presStyleIdx="0" presStyleCnt="3"/>
      <dgm:spPr/>
      <dgm:t>
        <a:bodyPr/>
        <a:lstStyle/>
        <a:p>
          <a:endParaRPr lang="en-US"/>
        </a:p>
      </dgm:t>
    </dgm:pt>
    <dgm:pt modelId="{2CF10A33-DD28-4C77-AF69-42615B61E22A}" type="pres">
      <dgm:prSet presAssocID="{803FA5F9-7411-4E77-91D4-EF3744C9A92C}" presName="gear1dstNode" presStyleLbl="node1" presStyleIdx="0" presStyleCnt="3"/>
      <dgm:spPr/>
      <dgm:t>
        <a:bodyPr/>
        <a:lstStyle/>
        <a:p>
          <a:endParaRPr lang="en-US"/>
        </a:p>
      </dgm:t>
    </dgm:pt>
    <dgm:pt modelId="{C3D96EDB-21B6-44FB-B05A-C8C456516D6A}" type="pres">
      <dgm:prSet presAssocID="{6D8EEFD9-2FC6-4C26-B2CC-EFB07BC85ABF}" presName="gear2" presStyleLbl="node1" presStyleIdx="1" presStyleCnt="3">
        <dgm:presLayoutVars>
          <dgm:chMax val="1"/>
          <dgm:bulletEnabled val="1"/>
        </dgm:presLayoutVars>
      </dgm:prSet>
      <dgm:spPr/>
      <dgm:t>
        <a:bodyPr/>
        <a:lstStyle/>
        <a:p>
          <a:endParaRPr lang="en-US"/>
        </a:p>
      </dgm:t>
    </dgm:pt>
    <dgm:pt modelId="{9B715E57-CB72-4381-B097-6E74FEAF54D0}" type="pres">
      <dgm:prSet presAssocID="{6D8EEFD9-2FC6-4C26-B2CC-EFB07BC85ABF}" presName="gear2srcNode" presStyleLbl="node1" presStyleIdx="1" presStyleCnt="3"/>
      <dgm:spPr/>
      <dgm:t>
        <a:bodyPr/>
        <a:lstStyle/>
        <a:p>
          <a:endParaRPr lang="en-US"/>
        </a:p>
      </dgm:t>
    </dgm:pt>
    <dgm:pt modelId="{3AD6EEFA-3970-459F-9129-6F224FB3CDE6}" type="pres">
      <dgm:prSet presAssocID="{6D8EEFD9-2FC6-4C26-B2CC-EFB07BC85ABF}" presName="gear2dstNode" presStyleLbl="node1" presStyleIdx="1" presStyleCnt="3"/>
      <dgm:spPr/>
      <dgm:t>
        <a:bodyPr/>
        <a:lstStyle/>
        <a:p>
          <a:endParaRPr lang="en-US"/>
        </a:p>
      </dgm:t>
    </dgm:pt>
    <dgm:pt modelId="{6BE0ACE4-3D42-4A58-97E2-947E2410A1DD}" type="pres">
      <dgm:prSet presAssocID="{B9A2DFCF-1576-47F2-9849-5ADEB38827C6}" presName="gear3" presStyleLbl="node1" presStyleIdx="2" presStyleCnt="3"/>
      <dgm:spPr/>
      <dgm:t>
        <a:bodyPr/>
        <a:lstStyle/>
        <a:p>
          <a:endParaRPr lang="en-US"/>
        </a:p>
      </dgm:t>
    </dgm:pt>
    <dgm:pt modelId="{8A51D1C4-050F-453A-AC49-8C7F375FF25C}" type="pres">
      <dgm:prSet presAssocID="{B9A2DFCF-1576-47F2-9849-5ADEB38827C6}" presName="gear3tx" presStyleLbl="node1" presStyleIdx="2" presStyleCnt="3">
        <dgm:presLayoutVars>
          <dgm:chMax val="1"/>
          <dgm:bulletEnabled val="1"/>
        </dgm:presLayoutVars>
      </dgm:prSet>
      <dgm:spPr/>
      <dgm:t>
        <a:bodyPr/>
        <a:lstStyle/>
        <a:p>
          <a:endParaRPr lang="en-US"/>
        </a:p>
      </dgm:t>
    </dgm:pt>
    <dgm:pt modelId="{95A5A39C-9806-41F6-87E2-B743ACAB8131}" type="pres">
      <dgm:prSet presAssocID="{B9A2DFCF-1576-47F2-9849-5ADEB38827C6}" presName="gear3srcNode" presStyleLbl="node1" presStyleIdx="2" presStyleCnt="3"/>
      <dgm:spPr/>
      <dgm:t>
        <a:bodyPr/>
        <a:lstStyle/>
        <a:p>
          <a:endParaRPr lang="en-US"/>
        </a:p>
      </dgm:t>
    </dgm:pt>
    <dgm:pt modelId="{6FB65CD6-1F1E-487A-AFD5-77D2C6B2CE95}" type="pres">
      <dgm:prSet presAssocID="{B9A2DFCF-1576-47F2-9849-5ADEB38827C6}" presName="gear3dstNode" presStyleLbl="node1" presStyleIdx="2" presStyleCnt="3"/>
      <dgm:spPr/>
      <dgm:t>
        <a:bodyPr/>
        <a:lstStyle/>
        <a:p>
          <a:endParaRPr lang="en-US"/>
        </a:p>
      </dgm:t>
    </dgm:pt>
    <dgm:pt modelId="{676A34D2-A7DF-4FF0-A6C3-6F35F5FBE6EA}" type="pres">
      <dgm:prSet presAssocID="{4519D562-368F-4B10-8993-F0D2EDFBB6A5}" presName="connector1" presStyleLbl="sibTrans2D1" presStyleIdx="0" presStyleCnt="3"/>
      <dgm:spPr/>
      <dgm:t>
        <a:bodyPr/>
        <a:lstStyle/>
        <a:p>
          <a:endParaRPr lang="en-US"/>
        </a:p>
      </dgm:t>
    </dgm:pt>
    <dgm:pt modelId="{F1A00EF6-F36E-424B-9731-1CE0EDDE4AE0}" type="pres">
      <dgm:prSet presAssocID="{45597E34-A672-4DB0-9B4F-CDCFF88F6256}" presName="connector2" presStyleLbl="sibTrans2D1" presStyleIdx="1" presStyleCnt="3"/>
      <dgm:spPr/>
      <dgm:t>
        <a:bodyPr/>
        <a:lstStyle/>
        <a:p>
          <a:endParaRPr lang="en-US"/>
        </a:p>
      </dgm:t>
    </dgm:pt>
    <dgm:pt modelId="{6CFFD29E-2615-49B6-A8EF-357E46E19B59}" type="pres">
      <dgm:prSet presAssocID="{EC001BBA-AD72-4DBC-BB21-CCBBE58BBB29}" presName="connector3" presStyleLbl="sibTrans2D1" presStyleIdx="2" presStyleCnt="3"/>
      <dgm:spPr/>
      <dgm:t>
        <a:bodyPr/>
        <a:lstStyle/>
        <a:p>
          <a:endParaRPr lang="en-US"/>
        </a:p>
      </dgm:t>
    </dgm:pt>
  </dgm:ptLst>
  <dgm:cxnLst>
    <dgm:cxn modelId="{6841D4E2-1C45-4E28-B030-A81D284A3A7F}" type="presOf" srcId="{803FA5F9-7411-4E77-91D4-EF3744C9A92C}" destId="{D73CCF7A-C349-4712-8ACD-FE7A4F658A77}" srcOrd="1" destOrd="0" presId="urn:microsoft.com/office/officeart/2005/8/layout/gear1"/>
    <dgm:cxn modelId="{6CA75ED9-F8A5-4645-94D2-8789F7C6F905}" srcId="{BFBE0CA9-D0F2-40EA-9DEE-A482BFDA1ADA}" destId="{B9A2DFCF-1576-47F2-9849-5ADEB38827C6}" srcOrd="2" destOrd="0" parTransId="{CEEB9B6E-49AE-43AC-ABD5-B5F770DDF071}" sibTransId="{EC001BBA-AD72-4DBC-BB21-CCBBE58BBB29}"/>
    <dgm:cxn modelId="{C48E6D3E-EE6C-4492-BADF-E871EDC8C940}" type="presOf" srcId="{6D8EEFD9-2FC6-4C26-B2CC-EFB07BC85ABF}" destId="{3AD6EEFA-3970-459F-9129-6F224FB3CDE6}" srcOrd="2" destOrd="0" presId="urn:microsoft.com/office/officeart/2005/8/layout/gear1"/>
    <dgm:cxn modelId="{8E2A2260-CBF7-41AB-98D5-FF688402261D}" type="presOf" srcId="{B9A2DFCF-1576-47F2-9849-5ADEB38827C6}" destId="{95A5A39C-9806-41F6-87E2-B743ACAB8131}" srcOrd="2" destOrd="0" presId="urn:microsoft.com/office/officeart/2005/8/layout/gear1"/>
    <dgm:cxn modelId="{9F7CA047-E3CD-46FC-A3B9-BE5D89FBDA79}" type="presOf" srcId="{BFBE0CA9-D0F2-40EA-9DEE-A482BFDA1ADA}" destId="{731EBB7F-FAC7-48DC-B3F3-94E45D5F31C3}" srcOrd="0" destOrd="0" presId="urn:microsoft.com/office/officeart/2005/8/layout/gear1"/>
    <dgm:cxn modelId="{796072DA-B340-4951-B919-1B446CDE60DC}" type="presOf" srcId="{B9A2DFCF-1576-47F2-9849-5ADEB38827C6}" destId="{6BE0ACE4-3D42-4A58-97E2-947E2410A1DD}" srcOrd="0" destOrd="0" presId="urn:microsoft.com/office/officeart/2005/8/layout/gear1"/>
    <dgm:cxn modelId="{422AF051-D91A-4F04-BD05-734CB6B62C28}" type="presOf" srcId="{6D8EEFD9-2FC6-4C26-B2CC-EFB07BC85ABF}" destId="{9B715E57-CB72-4381-B097-6E74FEAF54D0}" srcOrd="1" destOrd="0" presId="urn:microsoft.com/office/officeart/2005/8/layout/gear1"/>
    <dgm:cxn modelId="{9D8185F9-3108-49E9-A028-51406AF2EDA5}" type="presOf" srcId="{B9A2DFCF-1576-47F2-9849-5ADEB38827C6}" destId="{6FB65CD6-1F1E-487A-AFD5-77D2C6B2CE95}" srcOrd="3" destOrd="0" presId="urn:microsoft.com/office/officeart/2005/8/layout/gear1"/>
    <dgm:cxn modelId="{8E71F371-FD63-4952-9248-345C6F8D2D00}" type="presOf" srcId="{803FA5F9-7411-4E77-91D4-EF3744C9A92C}" destId="{2CF10A33-DD28-4C77-AF69-42615B61E22A}" srcOrd="2" destOrd="0" presId="urn:microsoft.com/office/officeart/2005/8/layout/gear1"/>
    <dgm:cxn modelId="{0E1427D6-FF50-43AB-B700-121C451CC365}" type="presOf" srcId="{803FA5F9-7411-4E77-91D4-EF3744C9A92C}" destId="{A03113E9-0B13-4D66-89EE-E95822F2072A}" srcOrd="0" destOrd="0" presId="urn:microsoft.com/office/officeart/2005/8/layout/gear1"/>
    <dgm:cxn modelId="{F1210265-59CA-4952-8F50-726E553A615A}" type="presOf" srcId="{EC001BBA-AD72-4DBC-BB21-CCBBE58BBB29}" destId="{6CFFD29E-2615-49B6-A8EF-357E46E19B59}" srcOrd="0" destOrd="0" presId="urn:microsoft.com/office/officeart/2005/8/layout/gear1"/>
    <dgm:cxn modelId="{8D76A20F-CE72-49F5-875B-9F55B2BB9D36}" type="presOf" srcId="{45597E34-A672-4DB0-9B4F-CDCFF88F6256}" destId="{F1A00EF6-F36E-424B-9731-1CE0EDDE4AE0}" srcOrd="0" destOrd="0" presId="urn:microsoft.com/office/officeart/2005/8/layout/gear1"/>
    <dgm:cxn modelId="{24A9F684-E08A-4A4E-ACF3-1EDA7CFDEE88}" srcId="{BFBE0CA9-D0F2-40EA-9DEE-A482BFDA1ADA}" destId="{6D8EEFD9-2FC6-4C26-B2CC-EFB07BC85ABF}" srcOrd="1" destOrd="0" parTransId="{FE9DC198-BC6C-4F62-AF20-063238073CAF}" sibTransId="{45597E34-A672-4DB0-9B4F-CDCFF88F6256}"/>
    <dgm:cxn modelId="{50799AEB-6CAB-4C04-9F9A-E0D9D509BEC0}" type="presOf" srcId="{6D8EEFD9-2FC6-4C26-B2CC-EFB07BC85ABF}" destId="{C3D96EDB-21B6-44FB-B05A-C8C456516D6A}" srcOrd="0" destOrd="0" presId="urn:microsoft.com/office/officeart/2005/8/layout/gear1"/>
    <dgm:cxn modelId="{D84A70B7-F7A8-4C01-8369-761468A2E58E}" srcId="{BFBE0CA9-D0F2-40EA-9DEE-A482BFDA1ADA}" destId="{803FA5F9-7411-4E77-91D4-EF3744C9A92C}" srcOrd="0" destOrd="0" parTransId="{DCA64E64-1732-4E32-BF8B-23EFD56EF499}" sibTransId="{4519D562-368F-4B10-8993-F0D2EDFBB6A5}"/>
    <dgm:cxn modelId="{143571D2-F694-44A8-BBB8-7297E27DB445}" type="presOf" srcId="{B9A2DFCF-1576-47F2-9849-5ADEB38827C6}" destId="{8A51D1C4-050F-453A-AC49-8C7F375FF25C}" srcOrd="1" destOrd="0" presId="urn:microsoft.com/office/officeart/2005/8/layout/gear1"/>
    <dgm:cxn modelId="{00791340-51AE-462D-B2E6-EE4C8D957977}" type="presOf" srcId="{4519D562-368F-4B10-8993-F0D2EDFBB6A5}" destId="{676A34D2-A7DF-4FF0-A6C3-6F35F5FBE6EA}" srcOrd="0" destOrd="0" presId="urn:microsoft.com/office/officeart/2005/8/layout/gear1"/>
    <dgm:cxn modelId="{05AEB76C-3BA4-460B-925B-EB988BFF2781}" type="presParOf" srcId="{731EBB7F-FAC7-48DC-B3F3-94E45D5F31C3}" destId="{A03113E9-0B13-4D66-89EE-E95822F2072A}" srcOrd="0" destOrd="0" presId="urn:microsoft.com/office/officeart/2005/8/layout/gear1"/>
    <dgm:cxn modelId="{1926FEE8-3FCD-4ED6-BEFC-614EF7DB87A6}" type="presParOf" srcId="{731EBB7F-FAC7-48DC-B3F3-94E45D5F31C3}" destId="{D73CCF7A-C349-4712-8ACD-FE7A4F658A77}" srcOrd="1" destOrd="0" presId="urn:microsoft.com/office/officeart/2005/8/layout/gear1"/>
    <dgm:cxn modelId="{2118318A-5D1A-4647-BE30-05FE757D508E}" type="presParOf" srcId="{731EBB7F-FAC7-48DC-B3F3-94E45D5F31C3}" destId="{2CF10A33-DD28-4C77-AF69-42615B61E22A}" srcOrd="2" destOrd="0" presId="urn:microsoft.com/office/officeart/2005/8/layout/gear1"/>
    <dgm:cxn modelId="{E7BE1204-1E30-4ADE-A2D2-587C47796A53}" type="presParOf" srcId="{731EBB7F-FAC7-48DC-B3F3-94E45D5F31C3}" destId="{C3D96EDB-21B6-44FB-B05A-C8C456516D6A}" srcOrd="3" destOrd="0" presId="urn:microsoft.com/office/officeart/2005/8/layout/gear1"/>
    <dgm:cxn modelId="{21872414-817D-4E26-AEF1-B922518A1B32}" type="presParOf" srcId="{731EBB7F-FAC7-48DC-B3F3-94E45D5F31C3}" destId="{9B715E57-CB72-4381-B097-6E74FEAF54D0}" srcOrd="4" destOrd="0" presId="urn:microsoft.com/office/officeart/2005/8/layout/gear1"/>
    <dgm:cxn modelId="{4689B26A-5E44-4353-97A7-DB75F7DC64E7}" type="presParOf" srcId="{731EBB7F-FAC7-48DC-B3F3-94E45D5F31C3}" destId="{3AD6EEFA-3970-459F-9129-6F224FB3CDE6}" srcOrd="5" destOrd="0" presId="urn:microsoft.com/office/officeart/2005/8/layout/gear1"/>
    <dgm:cxn modelId="{912ED132-1E1D-4F26-B130-362F3B336760}" type="presParOf" srcId="{731EBB7F-FAC7-48DC-B3F3-94E45D5F31C3}" destId="{6BE0ACE4-3D42-4A58-97E2-947E2410A1DD}" srcOrd="6" destOrd="0" presId="urn:microsoft.com/office/officeart/2005/8/layout/gear1"/>
    <dgm:cxn modelId="{3D2EAD20-1E28-47D5-B8B4-84F3A2F9AA74}" type="presParOf" srcId="{731EBB7F-FAC7-48DC-B3F3-94E45D5F31C3}" destId="{8A51D1C4-050F-453A-AC49-8C7F375FF25C}" srcOrd="7" destOrd="0" presId="urn:microsoft.com/office/officeart/2005/8/layout/gear1"/>
    <dgm:cxn modelId="{2791EA55-5174-41F1-AA52-76463DF64FB5}" type="presParOf" srcId="{731EBB7F-FAC7-48DC-B3F3-94E45D5F31C3}" destId="{95A5A39C-9806-41F6-87E2-B743ACAB8131}" srcOrd="8" destOrd="0" presId="urn:microsoft.com/office/officeart/2005/8/layout/gear1"/>
    <dgm:cxn modelId="{BEB7A112-9A7A-4A47-A1AF-69A0ED404D19}" type="presParOf" srcId="{731EBB7F-FAC7-48DC-B3F3-94E45D5F31C3}" destId="{6FB65CD6-1F1E-487A-AFD5-77D2C6B2CE95}" srcOrd="9" destOrd="0" presId="urn:microsoft.com/office/officeart/2005/8/layout/gear1"/>
    <dgm:cxn modelId="{C5415E3B-401C-4CDC-B864-DAD9B32E39C8}" type="presParOf" srcId="{731EBB7F-FAC7-48DC-B3F3-94E45D5F31C3}" destId="{676A34D2-A7DF-4FF0-A6C3-6F35F5FBE6EA}" srcOrd="10" destOrd="0" presId="urn:microsoft.com/office/officeart/2005/8/layout/gear1"/>
    <dgm:cxn modelId="{21FC5CB9-0E60-4FAB-BF3B-12AD15F04E9B}" type="presParOf" srcId="{731EBB7F-FAC7-48DC-B3F3-94E45D5F31C3}" destId="{F1A00EF6-F36E-424B-9731-1CE0EDDE4AE0}" srcOrd="11" destOrd="0" presId="urn:microsoft.com/office/officeart/2005/8/layout/gear1"/>
    <dgm:cxn modelId="{03F1F965-3E30-48DB-A364-F7BBAA0F2FE2}" type="presParOf" srcId="{731EBB7F-FAC7-48DC-B3F3-94E45D5F31C3}" destId="{6CFFD29E-2615-49B6-A8EF-357E46E19B59}"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287955-ABEC-4753-9224-EC19FDF021F5}" type="doc">
      <dgm:prSet loTypeId="urn:microsoft.com/office/officeart/2005/8/layout/hierarchy5" loCatId="hierarchy" qsTypeId="urn:microsoft.com/office/officeart/2005/8/quickstyle/simple3" qsCatId="simple" csTypeId="urn:microsoft.com/office/officeart/2005/8/colors/colorful2" csCatId="colorful" phldr="1"/>
      <dgm:spPr/>
      <dgm:t>
        <a:bodyPr/>
        <a:lstStyle/>
        <a:p>
          <a:endParaRPr lang="en-US"/>
        </a:p>
      </dgm:t>
    </dgm:pt>
    <dgm:pt modelId="{20A1F9A0-C718-485F-835F-9D84302875D4}">
      <dgm:prSet/>
      <dgm:spPr/>
      <dgm:t>
        <a:bodyPr/>
        <a:lstStyle/>
        <a:p>
          <a:pPr rtl="0"/>
          <a:r>
            <a:rPr lang="en-US" dirty="0" smtClean="0"/>
            <a:t>Minimize operational cost</a:t>
          </a:r>
          <a:endParaRPr lang="en-US" dirty="0"/>
        </a:p>
      </dgm:t>
    </dgm:pt>
    <dgm:pt modelId="{B3B8ED4C-9E43-4779-A5DB-DF018F232441}" type="parTrans" cxnId="{DFA24609-AAC9-4903-9079-FE2D7CBE3961}">
      <dgm:prSet/>
      <dgm:spPr/>
      <dgm:t>
        <a:bodyPr/>
        <a:lstStyle/>
        <a:p>
          <a:endParaRPr lang="en-US"/>
        </a:p>
      </dgm:t>
    </dgm:pt>
    <dgm:pt modelId="{39E3A107-61A8-49DD-80C0-D9BCF432ED54}" type="sibTrans" cxnId="{DFA24609-AAC9-4903-9079-FE2D7CBE3961}">
      <dgm:prSet/>
      <dgm:spPr/>
      <dgm:t>
        <a:bodyPr/>
        <a:lstStyle/>
        <a:p>
          <a:endParaRPr lang="en-US"/>
        </a:p>
      </dgm:t>
    </dgm:pt>
    <dgm:pt modelId="{9B107F3A-DDC6-4985-A47A-7BB255E1C889}">
      <dgm:prSet/>
      <dgm:spPr/>
      <dgm:t>
        <a:bodyPr/>
        <a:lstStyle/>
        <a:p>
          <a:pPr rtl="0"/>
          <a:r>
            <a:rPr lang="en-US" smtClean="0"/>
            <a:t>Pay as you go</a:t>
          </a:r>
          <a:endParaRPr lang="en-US"/>
        </a:p>
      </dgm:t>
    </dgm:pt>
    <dgm:pt modelId="{4F4DA558-B16D-46E4-94EE-8A0E3A9558DF}" type="parTrans" cxnId="{EA25B724-11FB-46FA-9828-6B69778DF95C}">
      <dgm:prSet/>
      <dgm:spPr/>
      <dgm:t>
        <a:bodyPr/>
        <a:lstStyle/>
        <a:p>
          <a:endParaRPr lang="en-US"/>
        </a:p>
      </dgm:t>
    </dgm:pt>
    <dgm:pt modelId="{A92284F8-7B0A-468B-BB96-71F335D107D1}" type="sibTrans" cxnId="{EA25B724-11FB-46FA-9828-6B69778DF95C}">
      <dgm:prSet/>
      <dgm:spPr/>
      <dgm:t>
        <a:bodyPr/>
        <a:lstStyle/>
        <a:p>
          <a:endParaRPr lang="en-US"/>
        </a:p>
      </dgm:t>
    </dgm:pt>
    <dgm:pt modelId="{07CAA9C3-3FF1-4862-9FCC-B34B7777EF63}">
      <dgm:prSet/>
      <dgm:spPr/>
      <dgm:t>
        <a:bodyPr/>
        <a:lstStyle/>
        <a:p>
          <a:pPr rtl="0"/>
          <a:r>
            <a:rPr lang="en-US" smtClean="0"/>
            <a:t>On demand scaling</a:t>
          </a:r>
          <a:endParaRPr lang="en-US"/>
        </a:p>
      </dgm:t>
    </dgm:pt>
    <dgm:pt modelId="{CCA2B987-A0AE-4CBA-B868-4351E2AECB7E}" type="parTrans" cxnId="{5FC82EC2-5809-4DD7-990E-0656CAC98474}">
      <dgm:prSet/>
      <dgm:spPr/>
      <dgm:t>
        <a:bodyPr/>
        <a:lstStyle/>
        <a:p>
          <a:endParaRPr lang="en-US"/>
        </a:p>
      </dgm:t>
    </dgm:pt>
    <dgm:pt modelId="{FFAEB9C0-D7E1-4F03-B4E1-14BED5AEDE5B}" type="sibTrans" cxnId="{5FC82EC2-5809-4DD7-990E-0656CAC98474}">
      <dgm:prSet/>
      <dgm:spPr/>
      <dgm:t>
        <a:bodyPr/>
        <a:lstStyle/>
        <a:p>
          <a:endParaRPr lang="en-US"/>
        </a:p>
      </dgm:t>
    </dgm:pt>
    <dgm:pt modelId="{413BC3BF-3C5A-43A9-A3D3-C326C73BEE13}">
      <dgm:prSet/>
      <dgm:spPr/>
      <dgm:t>
        <a:bodyPr/>
        <a:lstStyle/>
        <a:p>
          <a:pPr rtl="0"/>
          <a:r>
            <a:rPr lang="en-US" dirty="0" smtClean="0"/>
            <a:t>Monitoring and auto-healing</a:t>
          </a:r>
          <a:endParaRPr lang="en-US" dirty="0"/>
        </a:p>
      </dgm:t>
    </dgm:pt>
    <dgm:pt modelId="{BCDA2C7F-A3E3-43F1-9553-1D6C5CC97147}" type="parTrans" cxnId="{C5688BE8-8C6C-4B29-85D2-5E0BD44FD6F7}">
      <dgm:prSet/>
      <dgm:spPr/>
      <dgm:t>
        <a:bodyPr/>
        <a:lstStyle/>
        <a:p>
          <a:endParaRPr lang="en-US"/>
        </a:p>
      </dgm:t>
    </dgm:pt>
    <dgm:pt modelId="{725AB59C-B277-4D0A-89D3-3CE007AEC938}" type="sibTrans" cxnId="{C5688BE8-8C6C-4B29-85D2-5E0BD44FD6F7}">
      <dgm:prSet/>
      <dgm:spPr/>
      <dgm:t>
        <a:bodyPr/>
        <a:lstStyle/>
        <a:p>
          <a:endParaRPr lang="en-US"/>
        </a:p>
      </dgm:t>
    </dgm:pt>
    <dgm:pt modelId="{2B41A60E-6C00-4903-9D4E-7A9A7E751AD8}" type="pres">
      <dgm:prSet presAssocID="{10287955-ABEC-4753-9224-EC19FDF021F5}" presName="mainComposite" presStyleCnt="0">
        <dgm:presLayoutVars>
          <dgm:chPref val="1"/>
          <dgm:dir/>
          <dgm:animOne val="branch"/>
          <dgm:animLvl val="lvl"/>
          <dgm:resizeHandles val="exact"/>
        </dgm:presLayoutVars>
      </dgm:prSet>
      <dgm:spPr/>
      <dgm:t>
        <a:bodyPr/>
        <a:lstStyle/>
        <a:p>
          <a:endParaRPr lang="en-US"/>
        </a:p>
      </dgm:t>
    </dgm:pt>
    <dgm:pt modelId="{27E2951C-482E-4DF5-B684-BFEA662A2790}" type="pres">
      <dgm:prSet presAssocID="{10287955-ABEC-4753-9224-EC19FDF021F5}" presName="hierFlow" presStyleCnt="0"/>
      <dgm:spPr/>
      <dgm:t>
        <a:bodyPr/>
        <a:lstStyle/>
        <a:p>
          <a:endParaRPr lang="en-US"/>
        </a:p>
      </dgm:t>
    </dgm:pt>
    <dgm:pt modelId="{671952A7-EDAE-4C5D-8757-EF55D509B785}" type="pres">
      <dgm:prSet presAssocID="{10287955-ABEC-4753-9224-EC19FDF021F5}" presName="hierChild1" presStyleCnt="0">
        <dgm:presLayoutVars>
          <dgm:chPref val="1"/>
          <dgm:animOne val="branch"/>
          <dgm:animLvl val="lvl"/>
        </dgm:presLayoutVars>
      </dgm:prSet>
      <dgm:spPr/>
      <dgm:t>
        <a:bodyPr/>
        <a:lstStyle/>
        <a:p>
          <a:endParaRPr lang="en-US"/>
        </a:p>
      </dgm:t>
    </dgm:pt>
    <dgm:pt modelId="{7C3C3A22-6AAF-40B2-BB54-949B4F80BC2D}" type="pres">
      <dgm:prSet presAssocID="{20A1F9A0-C718-485F-835F-9D84302875D4}" presName="Name17" presStyleCnt="0"/>
      <dgm:spPr/>
      <dgm:t>
        <a:bodyPr/>
        <a:lstStyle/>
        <a:p>
          <a:endParaRPr lang="en-US"/>
        </a:p>
      </dgm:t>
    </dgm:pt>
    <dgm:pt modelId="{7F035859-0A8F-4CE5-B63B-C3F9F0B44035}" type="pres">
      <dgm:prSet presAssocID="{20A1F9A0-C718-485F-835F-9D84302875D4}" presName="level1Shape" presStyleLbl="node0" presStyleIdx="0" presStyleCnt="1">
        <dgm:presLayoutVars>
          <dgm:chPref val="3"/>
        </dgm:presLayoutVars>
      </dgm:prSet>
      <dgm:spPr/>
      <dgm:t>
        <a:bodyPr/>
        <a:lstStyle/>
        <a:p>
          <a:endParaRPr lang="en-US"/>
        </a:p>
      </dgm:t>
    </dgm:pt>
    <dgm:pt modelId="{8C12BF52-5EE9-44E4-9323-9A44FCE8F3D7}" type="pres">
      <dgm:prSet presAssocID="{20A1F9A0-C718-485F-835F-9D84302875D4}" presName="hierChild2" presStyleCnt="0"/>
      <dgm:spPr/>
      <dgm:t>
        <a:bodyPr/>
        <a:lstStyle/>
        <a:p>
          <a:endParaRPr lang="en-US"/>
        </a:p>
      </dgm:t>
    </dgm:pt>
    <dgm:pt modelId="{CE7DC243-C110-4763-BBEA-CE59CCB18E61}" type="pres">
      <dgm:prSet presAssocID="{4F4DA558-B16D-46E4-94EE-8A0E3A9558DF}" presName="Name25" presStyleLbl="parChTrans1D2" presStyleIdx="0" presStyleCnt="3"/>
      <dgm:spPr/>
      <dgm:t>
        <a:bodyPr/>
        <a:lstStyle/>
        <a:p>
          <a:endParaRPr lang="en-US"/>
        </a:p>
      </dgm:t>
    </dgm:pt>
    <dgm:pt modelId="{586828C6-D653-48E5-8AEE-CBCB1A738B68}" type="pres">
      <dgm:prSet presAssocID="{4F4DA558-B16D-46E4-94EE-8A0E3A9558DF}" presName="connTx" presStyleLbl="parChTrans1D2" presStyleIdx="0" presStyleCnt="3"/>
      <dgm:spPr/>
      <dgm:t>
        <a:bodyPr/>
        <a:lstStyle/>
        <a:p>
          <a:endParaRPr lang="en-US"/>
        </a:p>
      </dgm:t>
    </dgm:pt>
    <dgm:pt modelId="{ACEC57C5-4E37-447C-8B98-6E25542744C6}" type="pres">
      <dgm:prSet presAssocID="{9B107F3A-DDC6-4985-A47A-7BB255E1C889}" presName="Name30" presStyleCnt="0"/>
      <dgm:spPr/>
      <dgm:t>
        <a:bodyPr/>
        <a:lstStyle/>
        <a:p>
          <a:endParaRPr lang="en-US"/>
        </a:p>
      </dgm:t>
    </dgm:pt>
    <dgm:pt modelId="{D3FB7309-4EF5-42A7-B754-AABF861DFC30}" type="pres">
      <dgm:prSet presAssocID="{9B107F3A-DDC6-4985-A47A-7BB255E1C889}" presName="level2Shape" presStyleLbl="node2" presStyleIdx="0" presStyleCnt="3"/>
      <dgm:spPr/>
      <dgm:t>
        <a:bodyPr/>
        <a:lstStyle/>
        <a:p>
          <a:endParaRPr lang="en-US"/>
        </a:p>
      </dgm:t>
    </dgm:pt>
    <dgm:pt modelId="{81E1046F-7914-4A9C-9D72-7DD47903079A}" type="pres">
      <dgm:prSet presAssocID="{9B107F3A-DDC6-4985-A47A-7BB255E1C889}" presName="hierChild3" presStyleCnt="0"/>
      <dgm:spPr/>
      <dgm:t>
        <a:bodyPr/>
        <a:lstStyle/>
        <a:p>
          <a:endParaRPr lang="en-US"/>
        </a:p>
      </dgm:t>
    </dgm:pt>
    <dgm:pt modelId="{215FBE4D-DA24-451F-A9C1-D4276AA940C8}" type="pres">
      <dgm:prSet presAssocID="{CCA2B987-A0AE-4CBA-B868-4351E2AECB7E}" presName="Name25" presStyleLbl="parChTrans1D2" presStyleIdx="1" presStyleCnt="3"/>
      <dgm:spPr/>
      <dgm:t>
        <a:bodyPr/>
        <a:lstStyle/>
        <a:p>
          <a:endParaRPr lang="en-US"/>
        </a:p>
      </dgm:t>
    </dgm:pt>
    <dgm:pt modelId="{F42F1ED3-ACBC-4435-BC2E-D973B0563BEE}" type="pres">
      <dgm:prSet presAssocID="{CCA2B987-A0AE-4CBA-B868-4351E2AECB7E}" presName="connTx" presStyleLbl="parChTrans1D2" presStyleIdx="1" presStyleCnt="3"/>
      <dgm:spPr/>
      <dgm:t>
        <a:bodyPr/>
        <a:lstStyle/>
        <a:p>
          <a:endParaRPr lang="en-US"/>
        </a:p>
      </dgm:t>
    </dgm:pt>
    <dgm:pt modelId="{AD8644A9-3983-4530-8ED7-E1A603257959}" type="pres">
      <dgm:prSet presAssocID="{07CAA9C3-3FF1-4862-9FCC-B34B7777EF63}" presName="Name30" presStyleCnt="0"/>
      <dgm:spPr/>
      <dgm:t>
        <a:bodyPr/>
        <a:lstStyle/>
        <a:p>
          <a:endParaRPr lang="en-US"/>
        </a:p>
      </dgm:t>
    </dgm:pt>
    <dgm:pt modelId="{29CAE320-881F-4A16-94DC-14393DD71BF6}" type="pres">
      <dgm:prSet presAssocID="{07CAA9C3-3FF1-4862-9FCC-B34B7777EF63}" presName="level2Shape" presStyleLbl="node2" presStyleIdx="1" presStyleCnt="3"/>
      <dgm:spPr/>
      <dgm:t>
        <a:bodyPr/>
        <a:lstStyle/>
        <a:p>
          <a:endParaRPr lang="en-US"/>
        </a:p>
      </dgm:t>
    </dgm:pt>
    <dgm:pt modelId="{D7B3060C-2356-43D4-B72F-E05DAD3663DE}" type="pres">
      <dgm:prSet presAssocID="{07CAA9C3-3FF1-4862-9FCC-B34B7777EF63}" presName="hierChild3" presStyleCnt="0"/>
      <dgm:spPr/>
      <dgm:t>
        <a:bodyPr/>
        <a:lstStyle/>
        <a:p>
          <a:endParaRPr lang="en-US"/>
        </a:p>
      </dgm:t>
    </dgm:pt>
    <dgm:pt modelId="{3F0CBF2E-D79A-46C5-B59C-44A17085151D}" type="pres">
      <dgm:prSet presAssocID="{BCDA2C7F-A3E3-43F1-9553-1D6C5CC97147}" presName="Name25" presStyleLbl="parChTrans1D2" presStyleIdx="2" presStyleCnt="3"/>
      <dgm:spPr/>
      <dgm:t>
        <a:bodyPr/>
        <a:lstStyle/>
        <a:p>
          <a:endParaRPr lang="en-US"/>
        </a:p>
      </dgm:t>
    </dgm:pt>
    <dgm:pt modelId="{EACE1EB5-88C8-49DA-B755-B4C35A02539F}" type="pres">
      <dgm:prSet presAssocID="{BCDA2C7F-A3E3-43F1-9553-1D6C5CC97147}" presName="connTx" presStyleLbl="parChTrans1D2" presStyleIdx="2" presStyleCnt="3"/>
      <dgm:spPr/>
      <dgm:t>
        <a:bodyPr/>
        <a:lstStyle/>
        <a:p>
          <a:endParaRPr lang="en-US"/>
        </a:p>
      </dgm:t>
    </dgm:pt>
    <dgm:pt modelId="{0857B9ED-7741-4119-B9A8-7D3BEE53025D}" type="pres">
      <dgm:prSet presAssocID="{413BC3BF-3C5A-43A9-A3D3-C326C73BEE13}" presName="Name30" presStyleCnt="0"/>
      <dgm:spPr/>
      <dgm:t>
        <a:bodyPr/>
        <a:lstStyle/>
        <a:p>
          <a:endParaRPr lang="en-US"/>
        </a:p>
      </dgm:t>
    </dgm:pt>
    <dgm:pt modelId="{BAF3F23E-3B8E-4C39-B1F7-FD4879CA3E81}" type="pres">
      <dgm:prSet presAssocID="{413BC3BF-3C5A-43A9-A3D3-C326C73BEE13}" presName="level2Shape" presStyleLbl="node2" presStyleIdx="2" presStyleCnt="3"/>
      <dgm:spPr/>
      <dgm:t>
        <a:bodyPr/>
        <a:lstStyle/>
        <a:p>
          <a:endParaRPr lang="en-US"/>
        </a:p>
      </dgm:t>
    </dgm:pt>
    <dgm:pt modelId="{8F80FD60-1DD6-46D8-910E-4574678FD57A}" type="pres">
      <dgm:prSet presAssocID="{413BC3BF-3C5A-43A9-A3D3-C326C73BEE13}" presName="hierChild3" presStyleCnt="0"/>
      <dgm:spPr/>
      <dgm:t>
        <a:bodyPr/>
        <a:lstStyle/>
        <a:p>
          <a:endParaRPr lang="en-US"/>
        </a:p>
      </dgm:t>
    </dgm:pt>
    <dgm:pt modelId="{7EE0CDB7-6E7D-4CB3-8096-ED208AFE1684}" type="pres">
      <dgm:prSet presAssocID="{10287955-ABEC-4753-9224-EC19FDF021F5}" presName="bgShapesFlow" presStyleCnt="0"/>
      <dgm:spPr/>
      <dgm:t>
        <a:bodyPr/>
        <a:lstStyle/>
        <a:p>
          <a:endParaRPr lang="en-US"/>
        </a:p>
      </dgm:t>
    </dgm:pt>
  </dgm:ptLst>
  <dgm:cxnLst>
    <dgm:cxn modelId="{F701C3AC-1D04-4D3E-82A9-052EC5D218BC}" type="presOf" srcId="{CCA2B987-A0AE-4CBA-B868-4351E2AECB7E}" destId="{215FBE4D-DA24-451F-A9C1-D4276AA940C8}" srcOrd="0" destOrd="0" presId="urn:microsoft.com/office/officeart/2005/8/layout/hierarchy5"/>
    <dgm:cxn modelId="{51FA4BBC-631C-458E-902D-6442ECE1526C}" type="presOf" srcId="{CCA2B987-A0AE-4CBA-B868-4351E2AECB7E}" destId="{F42F1ED3-ACBC-4435-BC2E-D973B0563BEE}" srcOrd="1" destOrd="0" presId="urn:microsoft.com/office/officeart/2005/8/layout/hierarchy5"/>
    <dgm:cxn modelId="{F20E4ABC-9121-4BC8-9D6A-B8309699A989}" type="presOf" srcId="{4F4DA558-B16D-46E4-94EE-8A0E3A9558DF}" destId="{CE7DC243-C110-4763-BBEA-CE59CCB18E61}" srcOrd="0" destOrd="0" presId="urn:microsoft.com/office/officeart/2005/8/layout/hierarchy5"/>
    <dgm:cxn modelId="{D011D892-C534-416D-959A-D62AD3B95EC8}" type="presOf" srcId="{10287955-ABEC-4753-9224-EC19FDF021F5}" destId="{2B41A60E-6C00-4903-9D4E-7A9A7E751AD8}" srcOrd="0" destOrd="0" presId="urn:microsoft.com/office/officeart/2005/8/layout/hierarchy5"/>
    <dgm:cxn modelId="{EA25B724-11FB-46FA-9828-6B69778DF95C}" srcId="{20A1F9A0-C718-485F-835F-9D84302875D4}" destId="{9B107F3A-DDC6-4985-A47A-7BB255E1C889}" srcOrd="0" destOrd="0" parTransId="{4F4DA558-B16D-46E4-94EE-8A0E3A9558DF}" sibTransId="{A92284F8-7B0A-468B-BB96-71F335D107D1}"/>
    <dgm:cxn modelId="{92CDB246-29AD-475A-94E5-E178479DE990}" type="presOf" srcId="{20A1F9A0-C718-485F-835F-9D84302875D4}" destId="{7F035859-0A8F-4CE5-B63B-C3F9F0B44035}" srcOrd="0" destOrd="0" presId="urn:microsoft.com/office/officeart/2005/8/layout/hierarchy5"/>
    <dgm:cxn modelId="{FD4884A4-4A22-43CA-A400-5B49497D2F81}" type="presOf" srcId="{413BC3BF-3C5A-43A9-A3D3-C326C73BEE13}" destId="{BAF3F23E-3B8E-4C39-B1F7-FD4879CA3E81}" srcOrd="0" destOrd="0" presId="urn:microsoft.com/office/officeart/2005/8/layout/hierarchy5"/>
    <dgm:cxn modelId="{5FC82EC2-5809-4DD7-990E-0656CAC98474}" srcId="{20A1F9A0-C718-485F-835F-9D84302875D4}" destId="{07CAA9C3-3FF1-4862-9FCC-B34B7777EF63}" srcOrd="1" destOrd="0" parTransId="{CCA2B987-A0AE-4CBA-B868-4351E2AECB7E}" sibTransId="{FFAEB9C0-D7E1-4F03-B4E1-14BED5AEDE5B}"/>
    <dgm:cxn modelId="{224B4551-767B-431C-8C86-12FD95B2D5C5}" type="presOf" srcId="{BCDA2C7F-A3E3-43F1-9553-1D6C5CC97147}" destId="{3F0CBF2E-D79A-46C5-B59C-44A17085151D}" srcOrd="0" destOrd="0" presId="urn:microsoft.com/office/officeart/2005/8/layout/hierarchy5"/>
    <dgm:cxn modelId="{82AE879D-6662-4A05-BD4E-D63D75965162}" type="presOf" srcId="{9B107F3A-DDC6-4985-A47A-7BB255E1C889}" destId="{D3FB7309-4EF5-42A7-B754-AABF861DFC30}" srcOrd="0" destOrd="0" presId="urn:microsoft.com/office/officeart/2005/8/layout/hierarchy5"/>
    <dgm:cxn modelId="{BDA189D5-07F7-4C13-87CF-BCC2519C661B}" type="presOf" srcId="{4F4DA558-B16D-46E4-94EE-8A0E3A9558DF}" destId="{586828C6-D653-48E5-8AEE-CBCB1A738B68}" srcOrd="1" destOrd="0" presId="urn:microsoft.com/office/officeart/2005/8/layout/hierarchy5"/>
    <dgm:cxn modelId="{DFA24609-AAC9-4903-9079-FE2D7CBE3961}" srcId="{10287955-ABEC-4753-9224-EC19FDF021F5}" destId="{20A1F9A0-C718-485F-835F-9D84302875D4}" srcOrd="0" destOrd="0" parTransId="{B3B8ED4C-9E43-4779-A5DB-DF018F232441}" sibTransId="{39E3A107-61A8-49DD-80C0-D9BCF432ED54}"/>
    <dgm:cxn modelId="{484A4368-4F9F-4AFE-99C7-331FBCD05C08}" type="presOf" srcId="{BCDA2C7F-A3E3-43F1-9553-1D6C5CC97147}" destId="{EACE1EB5-88C8-49DA-B755-B4C35A02539F}" srcOrd="1" destOrd="0" presId="urn:microsoft.com/office/officeart/2005/8/layout/hierarchy5"/>
    <dgm:cxn modelId="{4F571512-59B4-4B3F-B1C4-254EF7512388}" type="presOf" srcId="{07CAA9C3-3FF1-4862-9FCC-B34B7777EF63}" destId="{29CAE320-881F-4A16-94DC-14393DD71BF6}" srcOrd="0" destOrd="0" presId="urn:microsoft.com/office/officeart/2005/8/layout/hierarchy5"/>
    <dgm:cxn modelId="{C5688BE8-8C6C-4B29-85D2-5E0BD44FD6F7}" srcId="{20A1F9A0-C718-485F-835F-9D84302875D4}" destId="{413BC3BF-3C5A-43A9-A3D3-C326C73BEE13}" srcOrd="2" destOrd="0" parTransId="{BCDA2C7F-A3E3-43F1-9553-1D6C5CC97147}" sibTransId="{725AB59C-B277-4D0A-89D3-3CE007AEC938}"/>
    <dgm:cxn modelId="{ABD8FA3C-F2E8-4AE5-B839-5A8B6C6F140D}" type="presParOf" srcId="{2B41A60E-6C00-4903-9D4E-7A9A7E751AD8}" destId="{27E2951C-482E-4DF5-B684-BFEA662A2790}" srcOrd="0" destOrd="0" presId="urn:microsoft.com/office/officeart/2005/8/layout/hierarchy5"/>
    <dgm:cxn modelId="{E7D7A912-C722-41B0-AEE2-211DDFEAA7BB}" type="presParOf" srcId="{27E2951C-482E-4DF5-B684-BFEA662A2790}" destId="{671952A7-EDAE-4C5D-8757-EF55D509B785}" srcOrd="0" destOrd="0" presId="urn:microsoft.com/office/officeart/2005/8/layout/hierarchy5"/>
    <dgm:cxn modelId="{EEE42DF7-A0F3-45EA-988B-E40295973205}" type="presParOf" srcId="{671952A7-EDAE-4C5D-8757-EF55D509B785}" destId="{7C3C3A22-6AAF-40B2-BB54-949B4F80BC2D}" srcOrd="0" destOrd="0" presId="urn:microsoft.com/office/officeart/2005/8/layout/hierarchy5"/>
    <dgm:cxn modelId="{C022C6EF-1F1B-424F-AE59-9EB44332B7B4}" type="presParOf" srcId="{7C3C3A22-6AAF-40B2-BB54-949B4F80BC2D}" destId="{7F035859-0A8F-4CE5-B63B-C3F9F0B44035}" srcOrd="0" destOrd="0" presId="urn:microsoft.com/office/officeart/2005/8/layout/hierarchy5"/>
    <dgm:cxn modelId="{8DF9EDF9-C6D4-4D0A-9FDA-D858A2A55BD8}" type="presParOf" srcId="{7C3C3A22-6AAF-40B2-BB54-949B4F80BC2D}" destId="{8C12BF52-5EE9-44E4-9323-9A44FCE8F3D7}" srcOrd="1" destOrd="0" presId="urn:microsoft.com/office/officeart/2005/8/layout/hierarchy5"/>
    <dgm:cxn modelId="{20C0E1B3-657A-4388-9931-36A847C1CAFE}" type="presParOf" srcId="{8C12BF52-5EE9-44E4-9323-9A44FCE8F3D7}" destId="{CE7DC243-C110-4763-BBEA-CE59CCB18E61}" srcOrd="0" destOrd="0" presId="urn:microsoft.com/office/officeart/2005/8/layout/hierarchy5"/>
    <dgm:cxn modelId="{3FC3295F-F819-4187-877B-830569533DB4}" type="presParOf" srcId="{CE7DC243-C110-4763-BBEA-CE59CCB18E61}" destId="{586828C6-D653-48E5-8AEE-CBCB1A738B68}" srcOrd="0" destOrd="0" presId="urn:microsoft.com/office/officeart/2005/8/layout/hierarchy5"/>
    <dgm:cxn modelId="{C04B23BE-58C8-4CDD-9C87-075C2196E6A8}" type="presParOf" srcId="{8C12BF52-5EE9-44E4-9323-9A44FCE8F3D7}" destId="{ACEC57C5-4E37-447C-8B98-6E25542744C6}" srcOrd="1" destOrd="0" presId="urn:microsoft.com/office/officeart/2005/8/layout/hierarchy5"/>
    <dgm:cxn modelId="{FD8CF10E-250A-4E14-9F2C-142A470A2DBD}" type="presParOf" srcId="{ACEC57C5-4E37-447C-8B98-6E25542744C6}" destId="{D3FB7309-4EF5-42A7-B754-AABF861DFC30}" srcOrd="0" destOrd="0" presId="urn:microsoft.com/office/officeart/2005/8/layout/hierarchy5"/>
    <dgm:cxn modelId="{4D7A1F2E-1E19-4098-AA27-60620DAF36C9}" type="presParOf" srcId="{ACEC57C5-4E37-447C-8B98-6E25542744C6}" destId="{81E1046F-7914-4A9C-9D72-7DD47903079A}" srcOrd="1" destOrd="0" presId="urn:microsoft.com/office/officeart/2005/8/layout/hierarchy5"/>
    <dgm:cxn modelId="{68D2D027-8B21-472C-AF5E-F1AF35EF9C90}" type="presParOf" srcId="{8C12BF52-5EE9-44E4-9323-9A44FCE8F3D7}" destId="{215FBE4D-DA24-451F-A9C1-D4276AA940C8}" srcOrd="2" destOrd="0" presId="urn:microsoft.com/office/officeart/2005/8/layout/hierarchy5"/>
    <dgm:cxn modelId="{8426EF03-7F36-4127-9993-39422409775F}" type="presParOf" srcId="{215FBE4D-DA24-451F-A9C1-D4276AA940C8}" destId="{F42F1ED3-ACBC-4435-BC2E-D973B0563BEE}" srcOrd="0" destOrd="0" presId="urn:microsoft.com/office/officeart/2005/8/layout/hierarchy5"/>
    <dgm:cxn modelId="{909D2527-2B7C-4CC3-8BBD-657F3AFCCF65}" type="presParOf" srcId="{8C12BF52-5EE9-44E4-9323-9A44FCE8F3D7}" destId="{AD8644A9-3983-4530-8ED7-E1A603257959}" srcOrd="3" destOrd="0" presId="urn:microsoft.com/office/officeart/2005/8/layout/hierarchy5"/>
    <dgm:cxn modelId="{75D27590-98D0-463E-B167-66735D83574E}" type="presParOf" srcId="{AD8644A9-3983-4530-8ED7-E1A603257959}" destId="{29CAE320-881F-4A16-94DC-14393DD71BF6}" srcOrd="0" destOrd="0" presId="urn:microsoft.com/office/officeart/2005/8/layout/hierarchy5"/>
    <dgm:cxn modelId="{90CC27F5-8DC2-4D2F-8317-54B267D3BF7B}" type="presParOf" srcId="{AD8644A9-3983-4530-8ED7-E1A603257959}" destId="{D7B3060C-2356-43D4-B72F-E05DAD3663DE}" srcOrd="1" destOrd="0" presId="urn:microsoft.com/office/officeart/2005/8/layout/hierarchy5"/>
    <dgm:cxn modelId="{E410BBDA-D741-4E82-B414-0153F92740FB}" type="presParOf" srcId="{8C12BF52-5EE9-44E4-9323-9A44FCE8F3D7}" destId="{3F0CBF2E-D79A-46C5-B59C-44A17085151D}" srcOrd="4" destOrd="0" presId="urn:microsoft.com/office/officeart/2005/8/layout/hierarchy5"/>
    <dgm:cxn modelId="{AA53363C-1FE9-433A-865C-893989FC1B34}" type="presParOf" srcId="{3F0CBF2E-D79A-46C5-B59C-44A17085151D}" destId="{EACE1EB5-88C8-49DA-B755-B4C35A02539F}" srcOrd="0" destOrd="0" presId="urn:microsoft.com/office/officeart/2005/8/layout/hierarchy5"/>
    <dgm:cxn modelId="{2750AE84-943C-46FD-9283-FE027D54B523}" type="presParOf" srcId="{8C12BF52-5EE9-44E4-9323-9A44FCE8F3D7}" destId="{0857B9ED-7741-4119-B9A8-7D3BEE53025D}" srcOrd="5" destOrd="0" presId="urn:microsoft.com/office/officeart/2005/8/layout/hierarchy5"/>
    <dgm:cxn modelId="{D9EE7AED-2636-4318-A136-D5F122A9A97C}" type="presParOf" srcId="{0857B9ED-7741-4119-B9A8-7D3BEE53025D}" destId="{BAF3F23E-3B8E-4C39-B1F7-FD4879CA3E81}" srcOrd="0" destOrd="0" presId="urn:microsoft.com/office/officeart/2005/8/layout/hierarchy5"/>
    <dgm:cxn modelId="{56FF2FD2-5442-4ECC-9010-61D1C65F7123}" type="presParOf" srcId="{0857B9ED-7741-4119-B9A8-7D3BEE53025D}" destId="{8F80FD60-1DD6-46D8-910E-4574678FD57A}" srcOrd="1" destOrd="0" presId="urn:microsoft.com/office/officeart/2005/8/layout/hierarchy5"/>
    <dgm:cxn modelId="{1A25ADF9-CE6C-4298-A75D-96719C4B7D0E}" type="presParOf" srcId="{2B41A60E-6C00-4903-9D4E-7A9A7E751AD8}" destId="{7EE0CDB7-6E7D-4CB3-8096-ED208AFE1684}" srcOrd="1" destOrd="0" presId="urn:microsoft.com/office/officeart/2005/8/layout/hierarchy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FB73D3-4F4F-4B37-9808-A7D03420AC6E}" type="doc">
      <dgm:prSet loTypeId="urn:microsoft.com/office/officeart/2005/8/layout/hierarchy5" loCatId="hierarchy" qsTypeId="urn:microsoft.com/office/officeart/2005/8/quickstyle/simple3" qsCatId="simple" csTypeId="urn:microsoft.com/office/officeart/2005/8/colors/colorful2" csCatId="colorful"/>
      <dgm:spPr/>
      <dgm:t>
        <a:bodyPr/>
        <a:lstStyle/>
        <a:p>
          <a:endParaRPr lang="en-US"/>
        </a:p>
      </dgm:t>
    </dgm:pt>
    <dgm:pt modelId="{9604BAA4-F5BE-4D95-9305-BC6020A9A0A4}">
      <dgm:prSet/>
      <dgm:spPr/>
      <dgm:t>
        <a:bodyPr/>
        <a:lstStyle/>
        <a:p>
          <a:pPr rtl="0"/>
          <a:r>
            <a:rPr lang="en-US" dirty="0" smtClean="0"/>
            <a:t>Avoid vendor lock-in</a:t>
          </a:r>
          <a:endParaRPr lang="en-US" dirty="0"/>
        </a:p>
      </dgm:t>
    </dgm:pt>
    <dgm:pt modelId="{8D71BACC-050B-43DD-8E03-3362A310F25C}" type="parTrans" cxnId="{C15A2CD3-C4DA-4A9B-972B-705EA1F50516}">
      <dgm:prSet/>
      <dgm:spPr/>
      <dgm:t>
        <a:bodyPr/>
        <a:lstStyle/>
        <a:p>
          <a:endParaRPr lang="en-US"/>
        </a:p>
      </dgm:t>
    </dgm:pt>
    <dgm:pt modelId="{3BCA0B7D-87A5-497B-9C7D-7EECB9D0A65D}" type="sibTrans" cxnId="{C15A2CD3-C4DA-4A9B-972B-705EA1F50516}">
      <dgm:prSet/>
      <dgm:spPr/>
      <dgm:t>
        <a:bodyPr/>
        <a:lstStyle/>
        <a:p>
          <a:endParaRPr lang="en-US"/>
        </a:p>
      </dgm:t>
    </dgm:pt>
    <dgm:pt modelId="{D4887ADA-0CBD-4580-A904-BF39F15EA038}" type="pres">
      <dgm:prSet presAssocID="{18FB73D3-4F4F-4B37-9808-A7D03420AC6E}" presName="mainComposite" presStyleCnt="0">
        <dgm:presLayoutVars>
          <dgm:chPref val="1"/>
          <dgm:dir/>
          <dgm:animOne val="branch"/>
          <dgm:animLvl val="lvl"/>
          <dgm:resizeHandles val="exact"/>
        </dgm:presLayoutVars>
      </dgm:prSet>
      <dgm:spPr/>
      <dgm:t>
        <a:bodyPr/>
        <a:lstStyle/>
        <a:p>
          <a:endParaRPr lang="en-US"/>
        </a:p>
      </dgm:t>
    </dgm:pt>
    <dgm:pt modelId="{47839C3F-E1A3-4AFA-974E-1903984664E5}" type="pres">
      <dgm:prSet presAssocID="{18FB73D3-4F4F-4B37-9808-A7D03420AC6E}" presName="hierFlow" presStyleCnt="0"/>
      <dgm:spPr/>
      <dgm:t>
        <a:bodyPr/>
        <a:lstStyle/>
        <a:p>
          <a:endParaRPr lang="en-US"/>
        </a:p>
      </dgm:t>
    </dgm:pt>
    <dgm:pt modelId="{9C3AEE57-663B-41EB-9420-A83A3C07FE1C}" type="pres">
      <dgm:prSet presAssocID="{18FB73D3-4F4F-4B37-9808-A7D03420AC6E}" presName="hierChild1" presStyleCnt="0">
        <dgm:presLayoutVars>
          <dgm:chPref val="1"/>
          <dgm:animOne val="branch"/>
          <dgm:animLvl val="lvl"/>
        </dgm:presLayoutVars>
      </dgm:prSet>
      <dgm:spPr/>
      <dgm:t>
        <a:bodyPr/>
        <a:lstStyle/>
        <a:p>
          <a:endParaRPr lang="en-US"/>
        </a:p>
      </dgm:t>
    </dgm:pt>
    <dgm:pt modelId="{EA66B935-863D-4D5B-B526-8031948C65E7}" type="pres">
      <dgm:prSet presAssocID="{9604BAA4-F5BE-4D95-9305-BC6020A9A0A4}" presName="Name17" presStyleCnt="0"/>
      <dgm:spPr/>
      <dgm:t>
        <a:bodyPr/>
        <a:lstStyle/>
        <a:p>
          <a:endParaRPr lang="en-US"/>
        </a:p>
      </dgm:t>
    </dgm:pt>
    <dgm:pt modelId="{8FAC83CE-0303-48EB-81E9-1E042A6556AE}" type="pres">
      <dgm:prSet presAssocID="{9604BAA4-F5BE-4D95-9305-BC6020A9A0A4}" presName="level1Shape" presStyleLbl="node0" presStyleIdx="0" presStyleCnt="1" custLinFactNeighborY="7204">
        <dgm:presLayoutVars>
          <dgm:chPref val="3"/>
        </dgm:presLayoutVars>
      </dgm:prSet>
      <dgm:spPr/>
      <dgm:t>
        <a:bodyPr/>
        <a:lstStyle/>
        <a:p>
          <a:endParaRPr lang="en-US"/>
        </a:p>
      </dgm:t>
    </dgm:pt>
    <dgm:pt modelId="{9CDC72F5-C328-49EE-B426-6C0F8FD02A4B}" type="pres">
      <dgm:prSet presAssocID="{9604BAA4-F5BE-4D95-9305-BC6020A9A0A4}" presName="hierChild2" presStyleCnt="0"/>
      <dgm:spPr/>
      <dgm:t>
        <a:bodyPr/>
        <a:lstStyle/>
        <a:p>
          <a:endParaRPr lang="en-US"/>
        </a:p>
      </dgm:t>
    </dgm:pt>
    <dgm:pt modelId="{14770306-D25B-4C7F-BFEC-B857A361539E}" type="pres">
      <dgm:prSet presAssocID="{18FB73D3-4F4F-4B37-9808-A7D03420AC6E}" presName="bgShapesFlow" presStyleCnt="0"/>
      <dgm:spPr/>
      <dgm:t>
        <a:bodyPr/>
        <a:lstStyle/>
        <a:p>
          <a:endParaRPr lang="en-US"/>
        </a:p>
      </dgm:t>
    </dgm:pt>
  </dgm:ptLst>
  <dgm:cxnLst>
    <dgm:cxn modelId="{E6789942-D115-415D-86F0-DBB0EB1CDB98}" type="presOf" srcId="{18FB73D3-4F4F-4B37-9808-A7D03420AC6E}" destId="{D4887ADA-0CBD-4580-A904-BF39F15EA038}" srcOrd="0" destOrd="0" presId="urn:microsoft.com/office/officeart/2005/8/layout/hierarchy5"/>
    <dgm:cxn modelId="{EA2A54D7-D931-4844-8CBB-F934ABA4511E}" type="presOf" srcId="{9604BAA4-F5BE-4D95-9305-BC6020A9A0A4}" destId="{8FAC83CE-0303-48EB-81E9-1E042A6556AE}" srcOrd="0" destOrd="0" presId="urn:microsoft.com/office/officeart/2005/8/layout/hierarchy5"/>
    <dgm:cxn modelId="{C15A2CD3-C4DA-4A9B-972B-705EA1F50516}" srcId="{18FB73D3-4F4F-4B37-9808-A7D03420AC6E}" destId="{9604BAA4-F5BE-4D95-9305-BC6020A9A0A4}" srcOrd="0" destOrd="0" parTransId="{8D71BACC-050B-43DD-8E03-3362A310F25C}" sibTransId="{3BCA0B7D-87A5-497B-9C7D-7EECB9D0A65D}"/>
    <dgm:cxn modelId="{351A5623-528A-4BF6-9004-F3F269A9ED81}" type="presParOf" srcId="{D4887ADA-0CBD-4580-A904-BF39F15EA038}" destId="{47839C3F-E1A3-4AFA-974E-1903984664E5}" srcOrd="0" destOrd="0" presId="urn:microsoft.com/office/officeart/2005/8/layout/hierarchy5"/>
    <dgm:cxn modelId="{018461FC-02BA-42B3-BFD3-0A1B9BDF8281}" type="presParOf" srcId="{47839C3F-E1A3-4AFA-974E-1903984664E5}" destId="{9C3AEE57-663B-41EB-9420-A83A3C07FE1C}" srcOrd="0" destOrd="0" presId="urn:microsoft.com/office/officeart/2005/8/layout/hierarchy5"/>
    <dgm:cxn modelId="{51C59E24-EBD0-4C56-A566-4BCDEA8A17DD}" type="presParOf" srcId="{9C3AEE57-663B-41EB-9420-A83A3C07FE1C}" destId="{EA66B935-863D-4D5B-B526-8031948C65E7}" srcOrd="0" destOrd="0" presId="urn:microsoft.com/office/officeart/2005/8/layout/hierarchy5"/>
    <dgm:cxn modelId="{F9F155B3-0B33-4377-BF04-9A94C9ADA4FD}" type="presParOf" srcId="{EA66B935-863D-4D5B-B526-8031948C65E7}" destId="{8FAC83CE-0303-48EB-81E9-1E042A6556AE}" srcOrd="0" destOrd="0" presId="urn:microsoft.com/office/officeart/2005/8/layout/hierarchy5"/>
    <dgm:cxn modelId="{CEFEF1AE-6EE7-4D14-90D5-4B9AA51904AF}" type="presParOf" srcId="{EA66B935-863D-4D5B-B526-8031948C65E7}" destId="{9CDC72F5-C328-49EE-B426-6C0F8FD02A4B}" srcOrd="1" destOrd="0" presId="urn:microsoft.com/office/officeart/2005/8/layout/hierarchy5"/>
    <dgm:cxn modelId="{687D885B-A100-4D16-9209-90169ED776FA}" type="presParOf" srcId="{D4887ADA-0CBD-4580-A904-BF39F15EA038}" destId="{14770306-D25B-4C7F-BFEC-B857A361539E}" srcOrd="1" destOrd="0" presId="urn:microsoft.com/office/officeart/2005/8/layout/hierarchy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1B96BF-E538-4AAD-8E7E-67DD1ADD87CD}" type="doc">
      <dgm:prSet loTypeId="urn:microsoft.com/office/officeart/2005/8/layout/gear1" loCatId="process" qsTypeId="urn:microsoft.com/office/officeart/2005/8/quickstyle/simple1" qsCatId="simple" csTypeId="urn:microsoft.com/office/officeart/2005/8/colors/accent6_1" csCatId="accent6" phldr="1"/>
      <dgm:spPr/>
      <dgm:t>
        <a:bodyPr/>
        <a:lstStyle/>
        <a:p>
          <a:endParaRPr lang="en-US"/>
        </a:p>
      </dgm:t>
    </dgm:pt>
    <dgm:pt modelId="{8C7C3F70-FBBF-410D-BA81-CF836C90341E}">
      <dgm:prSet custT="1"/>
      <dgm:spPr/>
      <dgm:t>
        <a:bodyPr/>
        <a:lstStyle/>
        <a:p>
          <a:pPr rtl="0"/>
          <a:r>
            <a:rPr lang="en-US" sz="900" b="1" i="0" baseline="0" dirty="0" smtClean="0"/>
            <a:t>Deployment Techniques</a:t>
          </a:r>
          <a:endParaRPr lang="en-US" sz="900" b="1" dirty="0"/>
        </a:p>
      </dgm:t>
    </dgm:pt>
    <dgm:pt modelId="{E3F40ABB-FC9D-433C-807E-D3413F62A608}" type="parTrans" cxnId="{5E855CC9-49A0-4587-AB4D-A3DCEBC9332B}">
      <dgm:prSet/>
      <dgm:spPr/>
      <dgm:t>
        <a:bodyPr/>
        <a:lstStyle/>
        <a:p>
          <a:endParaRPr lang="en-US"/>
        </a:p>
      </dgm:t>
    </dgm:pt>
    <dgm:pt modelId="{09AC0CD5-72A5-4D29-98D0-123F9918EDE7}" type="sibTrans" cxnId="{5E855CC9-49A0-4587-AB4D-A3DCEBC9332B}">
      <dgm:prSet/>
      <dgm:spPr/>
      <dgm:t>
        <a:bodyPr/>
        <a:lstStyle/>
        <a:p>
          <a:endParaRPr lang="en-US"/>
        </a:p>
      </dgm:t>
    </dgm:pt>
    <dgm:pt modelId="{658D48AE-3DC5-4504-8BFA-3117917C949C}" type="pres">
      <dgm:prSet presAssocID="{2B1B96BF-E538-4AAD-8E7E-67DD1ADD87CD}" presName="composite" presStyleCnt="0">
        <dgm:presLayoutVars>
          <dgm:chMax val="3"/>
          <dgm:animLvl val="lvl"/>
          <dgm:resizeHandles val="exact"/>
        </dgm:presLayoutVars>
      </dgm:prSet>
      <dgm:spPr/>
      <dgm:t>
        <a:bodyPr/>
        <a:lstStyle/>
        <a:p>
          <a:endParaRPr lang="en-US"/>
        </a:p>
      </dgm:t>
    </dgm:pt>
    <dgm:pt modelId="{9B9A95BC-F3B1-4B2E-907E-CBB3475075E3}" type="pres">
      <dgm:prSet presAssocID="{8C7C3F70-FBBF-410D-BA81-CF836C90341E}" presName="gear1" presStyleLbl="node1" presStyleIdx="0" presStyleCnt="1" custScaleX="119839" custScaleY="125012">
        <dgm:presLayoutVars>
          <dgm:chMax val="1"/>
          <dgm:bulletEnabled val="1"/>
        </dgm:presLayoutVars>
      </dgm:prSet>
      <dgm:spPr/>
      <dgm:t>
        <a:bodyPr/>
        <a:lstStyle/>
        <a:p>
          <a:endParaRPr lang="en-US"/>
        </a:p>
      </dgm:t>
    </dgm:pt>
    <dgm:pt modelId="{B1FD7732-50C1-4FD3-8302-5E681F16BC21}" type="pres">
      <dgm:prSet presAssocID="{8C7C3F70-FBBF-410D-BA81-CF836C90341E}" presName="gear1srcNode" presStyleLbl="node1" presStyleIdx="0" presStyleCnt="1"/>
      <dgm:spPr/>
      <dgm:t>
        <a:bodyPr/>
        <a:lstStyle/>
        <a:p>
          <a:endParaRPr lang="en-US"/>
        </a:p>
      </dgm:t>
    </dgm:pt>
    <dgm:pt modelId="{F1D4CA64-37AA-4583-8017-F59390AF68E4}" type="pres">
      <dgm:prSet presAssocID="{8C7C3F70-FBBF-410D-BA81-CF836C90341E}" presName="gear1dstNode" presStyleLbl="node1" presStyleIdx="0" presStyleCnt="1"/>
      <dgm:spPr/>
      <dgm:t>
        <a:bodyPr/>
        <a:lstStyle/>
        <a:p>
          <a:endParaRPr lang="en-US"/>
        </a:p>
      </dgm:t>
    </dgm:pt>
    <dgm:pt modelId="{DE162806-E8A3-458C-BCD3-7E1C4494D16A}" type="pres">
      <dgm:prSet presAssocID="{09AC0CD5-72A5-4D29-98D0-123F9918EDE7}" presName="connector1" presStyleLbl="sibTrans2D1" presStyleIdx="0" presStyleCnt="1" custScaleX="122444" custScaleY="128780"/>
      <dgm:spPr/>
      <dgm:t>
        <a:bodyPr/>
        <a:lstStyle/>
        <a:p>
          <a:endParaRPr lang="en-US"/>
        </a:p>
      </dgm:t>
    </dgm:pt>
  </dgm:ptLst>
  <dgm:cxnLst>
    <dgm:cxn modelId="{683C9FA2-9DC3-46C1-B3FD-5090DCBDAEE1}" type="presOf" srcId="{8C7C3F70-FBBF-410D-BA81-CF836C90341E}" destId="{9B9A95BC-F3B1-4B2E-907E-CBB3475075E3}" srcOrd="0" destOrd="0" presId="urn:microsoft.com/office/officeart/2005/8/layout/gear1"/>
    <dgm:cxn modelId="{3751A26C-CBD3-4963-BFA0-3441F505A0D4}" type="presOf" srcId="{8C7C3F70-FBBF-410D-BA81-CF836C90341E}" destId="{F1D4CA64-37AA-4583-8017-F59390AF68E4}" srcOrd="2" destOrd="0" presId="urn:microsoft.com/office/officeart/2005/8/layout/gear1"/>
    <dgm:cxn modelId="{B576E14C-A296-4EDE-9928-393509D049C5}" type="presOf" srcId="{8C7C3F70-FBBF-410D-BA81-CF836C90341E}" destId="{B1FD7732-50C1-4FD3-8302-5E681F16BC21}" srcOrd="1" destOrd="0" presId="urn:microsoft.com/office/officeart/2005/8/layout/gear1"/>
    <dgm:cxn modelId="{FF2C5D94-68AF-41A7-BEF3-B363EFE10A03}" type="presOf" srcId="{09AC0CD5-72A5-4D29-98D0-123F9918EDE7}" destId="{DE162806-E8A3-458C-BCD3-7E1C4494D16A}" srcOrd="0" destOrd="0" presId="urn:microsoft.com/office/officeart/2005/8/layout/gear1"/>
    <dgm:cxn modelId="{1A8C7D65-5485-4CFA-A593-F89503513D40}" type="presOf" srcId="{2B1B96BF-E538-4AAD-8E7E-67DD1ADD87CD}" destId="{658D48AE-3DC5-4504-8BFA-3117917C949C}" srcOrd="0" destOrd="0" presId="urn:microsoft.com/office/officeart/2005/8/layout/gear1"/>
    <dgm:cxn modelId="{5E855CC9-49A0-4587-AB4D-A3DCEBC9332B}" srcId="{2B1B96BF-E538-4AAD-8E7E-67DD1ADD87CD}" destId="{8C7C3F70-FBBF-410D-BA81-CF836C90341E}" srcOrd="0" destOrd="0" parTransId="{E3F40ABB-FC9D-433C-807E-D3413F62A608}" sibTransId="{09AC0CD5-72A5-4D29-98D0-123F9918EDE7}"/>
    <dgm:cxn modelId="{9A600779-7570-42C0-A0F9-114C87DDA0A0}" type="presParOf" srcId="{658D48AE-3DC5-4504-8BFA-3117917C949C}" destId="{9B9A95BC-F3B1-4B2E-907E-CBB3475075E3}" srcOrd="0" destOrd="0" presId="urn:microsoft.com/office/officeart/2005/8/layout/gear1"/>
    <dgm:cxn modelId="{A2287C0A-AC46-4414-9828-888863552D2F}" type="presParOf" srcId="{658D48AE-3DC5-4504-8BFA-3117917C949C}" destId="{B1FD7732-50C1-4FD3-8302-5E681F16BC21}" srcOrd="1" destOrd="0" presId="urn:microsoft.com/office/officeart/2005/8/layout/gear1"/>
    <dgm:cxn modelId="{F42F49B0-8965-4D41-B0FD-3F60E17075DB}" type="presParOf" srcId="{658D48AE-3DC5-4504-8BFA-3117917C949C}" destId="{F1D4CA64-37AA-4583-8017-F59390AF68E4}" srcOrd="2" destOrd="0" presId="urn:microsoft.com/office/officeart/2005/8/layout/gear1"/>
    <dgm:cxn modelId="{17CBBE62-E220-465D-A1E8-A2B68E88213C}" type="presParOf" srcId="{658D48AE-3DC5-4504-8BFA-3117917C949C}" destId="{DE162806-E8A3-458C-BCD3-7E1C4494D16A}" srcOrd="3" destOrd="0" presId="urn:microsoft.com/office/officeart/2005/8/layout/gear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69CA38-64B9-4986-908D-B90270C99198}" type="doc">
      <dgm:prSet loTypeId="urn:microsoft.com/office/officeart/2005/8/layout/hierarchy4" loCatId="list" qsTypeId="urn:microsoft.com/office/officeart/2005/8/quickstyle/simple1" qsCatId="simple" csTypeId="urn:microsoft.com/office/officeart/2005/8/colors/accent5_2" csCatId="accent5" phldr="1"/>
      <dgm:spPr/>
      <dgm:t>
        <a:bodyPr/>
        <a:lstStyle/>
        <a:p>
          <a:endParaRPr lang="en-US"/>
        </a:p>
      </dgm:t>
    </dgm:pt>
    <dgm:pt modelId="{68EA1BCE-B326-4DA3-A1B6-A0F52798CB26}">
      <dgm:prSet/>
      <dgm:spPr/>
      <dgm:t>
        <a:bodyPr/>
        <a:lstStyle/>
        <a:p>
          <a:pPr rtl="0"/>
          <a:r>
            <a:rPr lang="en-US" b="0" i="0" baseline="0" smtClean="0"/>
            <a:t>Brainstorming</a:t>
          </a:r>
          <a:endParaRPr lang="en-US"/>
        </a:p>
      </dgm:t>
    </dgm:pt>
    <dgm:pt modelId="{A5D8B97D-238D-473F-A75B-3D6579FA3B0B}" type="parTrans" cxnId="{8ADA0EDF-BD03-480B-84D1-D602186A38A2}">
      <dgm:prSet/>
      <dgm:spPr/>
      <dgm:t>
        <a:bodyPr/>
        <a:lstStyle/>
        <a:p>
          <a:endParaRPr lang="en-US"/>
        </a:p>
      </dgm:t>
    </dgm:pt>
    <dgm:pt modelId="{BDE2BB73-F5D5-4777-88FC-0AA99180BC21}" type="sibTrans" cxnId="{8ADA0EDF-BD03-480B-84D1-D602186A38A2}">
      <dgm:prSet/>
      <dgm:spPr/>
      <dgm:t>
        <a:bodyPr/>
        <a:lstStyle/>
        <a:p>
          <a:endParaRPr lang="en-US"/>
        </a:p>
      </dgm:t>
    </dgm:pt>
    <dgm:pt modelId="{80DAF2C8-0DDA-4D5E-8DFD-551978CAB34A}">
      <dgm:prSet/>
      <dgm:spPr/>
      <dgm:t>
        <a:bodyPr/>
        <a:lstStyle/>
        <a:p>
          <a:pPr rtl="0"/>
          <a:r>
            <a:rPr lang="en-US" dirty="0" smtClean="0"/>
            <a:t>Key Focus Areas</a:t>
          </a:r>
          <a:endParaRPr lang="en-US" dirty="0"/>
        </a:p>
      </dgm:t>
    </dgm:pt>
    <dgm:pt modelId="{A11BE00A-E4D2-47F3-A8F2-45F1BB8ADB64}" type="parTrans" cxnId="{1066AE80-D9B4-418F-9E69-99777568485A}">
      <dgm:prSet/>
      <dgm:spPr/>
      <dgm:t>
        <a:bodyPr/>
        <a:lstStyle/>
        <a:p>
          <a:endParaRPr lang="en-US"/>
        </a:p>
      </dgm:t>
    </dgm:pt>
    <dgm:pt modelId="{E3725627-F350-4BF7-B8B9-05C97D8A6D88}" type="sibTrans" cxnId="{1066AE80-D9B4-418F-9E69-99777568485A}">
      <dgm:prSet/>
      <dgm:spPr/>
      <dgm:t>
        <a:bodyPr/>
        <a:lstStyle/>
        <a:p>
          <a:endParaRPr lang="en-US"/>
        </a:p>
      </dgm:t>
    </dgm:pt>
    <dgm:pt modelId="{6D292DD5-7E7D-4C53-AC9D-1179BB9B7E8A}">
      <dgm:prSet/>
      <dgm:spPr/>
      <dgm:t>
        <a:bodyPr/>
        <a:lstStyle/>
        <a:p>
          <a:pPr rtl="0"/>
          <a:r>
            <a:rPr lang="en-US" b="0" i="0" baseline="0" smtClean="0"/>
            <a:t>Solution</a:t>
          </a:r>
          <a:endParaRPr lang="en-US"/>
        </a:p>
      </dgm:t>
    </dgm:pt>
    <dgm:pt modelId="{63140DBC-19A0-4128-AD52-243EF2F92177}" type="parTrans" cxnId="{1C414437-1BEC-4368-9395-11D250A4BE4A}">
      <dgm:prSet/>
      <dgm:spPr/>
      <dgm:t>
        <a:bodyPr/>
        <a:lstStyle/>
        <a:p>
          <a:endParaRPr lang="en-US"/>
        </a:p>
      </dgm:t>
    </dgm:pt>
    <dgm:pt modelId="{8A428B2D-2E3B-40DB-A89D-BCCD181848C4}" type="sibTrans" cxnId="{1C414437-1BEC-4368-9395-11D250A4BE4A}">
      <dgm:prSet/>
      <dgm:spPr/>
      <dgm:t>
        <a:bodyPr/>
        <a:lstStyle/>
        <a:p>
          <a:endParaRPr lang="en-US"/>
        </a:p>
      </dgm:t>
    </dgm:pt>
    <dgm:pt modelId="{D6C27037-2468-4FCB-9144-24BE8A077CDE}" type="pres">
      <dgm:prSet presAssocID="{0069CA38-64B9-4986-908D-B90270C99198}" presName="Name0" presStyleCnt="0">
        <dgm:presLayoutVars>
          <dgm:chPref val="1"/>
          <dgm:dir/>
          <dgm:animOne val="branch"/>
          <dgm:animLvl val="lvl"/>
          <dgm:resizeHandles/>
        </dgm:presLayoutVars>
      </dgm:prSet>
      <dgm:spPr/>
      <dgm:t>
        <a:bodyPr/>
        <a:lstStyle/>
        <a:p>
          <a:endParaRPr lang="en-US"/>
        </a:p>
      </dgm:t>
    </dgm:pt>
    <dgm:pt modelId="{744A902C-2BC9-4DF7-85C8-251389AAA220}" type="pres">
      <dgm:prSet presAssocID="{68EA1BCE-B326-4DA3-A1B6-A0F52798CB26}" presName="vertOne" presStyleCnt="0"/>
      <dgm:spPr/>
    </dgm:pt>
    <dgm:pt modelId="{4ABAFC2C-D60A-493B-A8BE-DB029E46CBCA}" type="pres">
      <dgm:prSet presAssocID="{68EA1BCE-B326-4DA3-A1B6-A0F52798CB26}" presName="txOne" presStyleLbl="node0" presStyleIdx="0" presStyleCnt="3" custScaleX="78830">
        <dgm:presLayoutVars>
          <dgm:chPref val="3"/>
        </dgm:presLayoutVars>
      </dgm:prSet>
      <dgm:spPr/>
      <dgm:t>
        <a:bodyPr/>
        <a:lstStyle/>
        <a:p>
          <a:endParaRPr lang="en-US"/>
        </a:p>
      </dgm:t>
    </dgm:pt>
    <dgm:pt modelId="{3CE99958-A569-4139-8AC4-7734C37850EF}" type="pres">
      <dgm:prSet presAssocID="{68EA1BCE-B326-4DA3-A1B6-A0F52798CB26}" presName="horzOne" presStyleCnt="0"/>
      <dgm:spPr/>
    </dgm:pt>
    <dgm:pt modelId="{AC9C902D-7E8E-4F11-8702-D66E3575884A}" type="pres">
      <dgm:prSet presAssocID="{BDE2BB73-F5D5-4777-88FC-0AA99180BC21}" presName="sibSpaceOne" presStyleCnt="0"/>
      <dgm:spPr/>
    </dgm:pt>
    <dgm:pt modelId="{8FB1C330-82B6-42B0-9C24-963D02396368}" type="pres">
      <dgm:prSet presAssocID="{80DAF2C8-0DDA-4D5E-8DFD-551978CAB34A}" presName="vertOne" presStyleCnt="0"/>
      <dgm:spPr/>
    </dgm:pt>
    <dgm:pt modelId="{FECB23C8-5F7F-462A-BBD2-3C4279AE38C8}" type="pres">
      <dgm:prSet presAssocID="{80DAF2C8-0DDA-4D5E-8DFD-551978CAB34A}" presName="txOne" presStyleLbl="node0" presStyleIdx="1" presStyleCnt="3" custScaleX="78830">
        <dgm:presLayoutVars>
          <dgm:chPref val="3"/>
        </dgm:presLayoutVars>
      </dgm:prSet>
      <dgm:spPr/>
      <dgm:t>
        <a:bodyPr/>
        <a:lstStyle/>
        <a:p>
          <a:endParaRPr lang="en-US"/>
        </a:p>
      </dgm:t>
    </dgm:pt>
    <dgm:pt modelId="{C9DC8468-CE13-4708-A85B-0F26A64CECF2}" type="pres">
      <dgm:prSet presAssocID="{80DAF2C8-0DDA-4D5E-8DFD-551978CAB34A}" presName="horzOne" presStyleCnt="0"/>
      <dgm:spPr/>
    </dgm:pt>
    <dgm:pt modelId="{CD7BDD39-E802-4F2C-915A-806AE6F79C1A}" type="pres">
      <dgm:prSet presAssocID="{E3725627-F350-4BF7-B8B9-05C97D8A6D88}" presName="sibSpaceOne" presStyleCnt="0"/>
      <dgm:spPr/>
    </dgm:pt>
    <dgm:pt modelId="{4B4F6D64-361D-4B66-89DE-A80A9BC54528}" type="pres">
      <dgm:prSet presAssocID="{6D292DD5-7E7D-4C53-AC9D-1179BB9B7E8A}" presName="vertOne" presStyleCnt="0"/>
      <dgm:spPr/>
    </dgm:pt>
    <dgm:pt modelId="{4FA41B0A-8608-4448-8C02-B185A1B6D5FC}" type="pres">
      <dgm:prSet presAssocID="{6D292DD5-7E7D-4C53-AC9D-1179BB9B7E8A}" presName="txOne" presStyleLbl="node0" presStyleIdx="2" presStyleCnt="3" custScaleX="78830">
        <dgm:presLayoutVars>
          <dgm:chPref val="3"/>
        </dgm:presLayoutVars>
      </dgm:prSet>
      <dgm:spPr/>
      <dgm:t>
        <a:bodyPr/>
        <a:lstStyle/>
        <a:p>
          <a:endParaRPr lang="en-US"/>
        </a:p>
      </dgm:t>
    </dgm:pt>
    <dgm:pt modelId="{DC2E32FF-38E1-4A31-9E94-3F5FB9DD9C38}" type="pres">
      <dgm:prSet presAssocID="{6D292DD5-7E7D-4C53-AC9D-1179BB9B7E8A}" presName="horzOne" presStyleCnt="0"/>
      <dgm:spPr/>
    </dgm:pt>
  </dgm:ptLst>
  <dgm:cxnLst>
    <dgm:cxn modelId="{AAC7AD3D-BA00-48AE-AB80-7E72FCEACD81}" type="presOf" srcId="{68EA1BCE-B326-4DA3-A1B6-A0F52798CB26}" destId="{4ABAFC2C-D60A-493B-A8BE-DB029E46CBCA}" srcOrd="0" destOrd="0" presId="urn:microsoft.com/office/officeart/2005/8/layout/hierarchy4"/>
    <dgm:cxn modelId="{4F51ACF9-8AB6-4359-ACA4-4A653B7F60CD}" type="presOf" srcId="{80DAF2C8-0DDA-4D5E-8DFD-551978CAB34A}" destId="{FECB23C8-5F7F-462A-BBD2-3C4279AE38C8}" srcOrd="0" destOrd="0" presId="urn:microsoft.com/office/officeart/2005/8/layout/hierarchy4"/>
    <dgm:cxn modelId="{1066AE80-D9B4-418F-9E69-99777568485A}" srcId="{0069CA38-64B9-4986-908D-B90270C99198}" destId="{80DAF2C8-0DDA-4D5E-8DFD-551978CAB34A}" srcOrd="1" destOrd="0" parTransId="{A11BE00A-E4D2-47F3-A8F2-45F1BB8ADB64}" sibTransId="{E3725627-F350-4BF7-B8B9-05C97D8A6D88}"/>
    <dgm:cxn modelId="{8ADA0EDF-BD03-480B-84D1-D602186A38A2}" srcId="{0069CA38-64B9-4986-908D-B90270C99198}" destId="{68EA1BCE-B326-4DA3-A1B6-A0F52798CB26}" srcOrd="0" destOrd="0" parTransId="{A5D8B97D-238D-473F-A75B-3D6579FA3B0B}" sibTransId="{BDE2BB73-F5D5-4777-88FC-0AA99180BC21}"/>
    <dgm:cxn modelId="{559A4EBC-228F-422C-8C26-F6E8AEB7F277}" type="presOf" srcId="{0069CA38-64B9-4986-908D-B90270C99198}" destId="{D6C27037-2468-4FCB-9144-24BE8A077CDE}" srcOrd="0" destOrd="0" presId="urn:microsoft.com/office/officeart/2005/8/layout/hierarchy4"/>
    <dgm:cxn modelId="{524287D3-0A0F-4666-9424-5DA43D5CB6D4}" type="presOf" srcId="{6D292DD5-7E7D-4C53-AC9D-1179BB9B7E8A}" destId="{4FA41B0A-8608-4448-8C02-B185A1B6D5FC}" srcOrd="0" destOrd="0" presId="urn:microsoft.com/office/officeart/2005/8/layout/hierarchy4"/>
    <dgm:cxn modelId="{1C414437-1BEC-4368-9395-11D250A4BE4A}" srcId="{0069CA38-64B9-4986-908D-B90270C99198}" destId="{6D292DD5-7E7D-4C53-AC9D-1179BB9B7E8A}" srcOrd="2" destOrd="0" parTransId="{63140DBC-19A0-4128-AD52-243EF2F92177}" sibTransId="{8A428B2D-2E3B-40DB-A89D-BCCD181848C4}"/>
    <dgm:cxn modelId="{3B989C51-2D0A-42E4-916D-80CDB45A15BD}" type="presParOf" srcId="{D6C27037-2468-4FCB-9144-24BE8A077CDE}" destId="{744A902C-2BC9-4DF7-85C8-251389AAA220}" srcOrd="0" destOrd="0" presId="urn:microsoft.com/office/officeart/2005/8/layout/hierarchy4"/>
    <dgm:cxn modelId="{DB2C3389-B64C-4C73-A987-65234D191608}" type="presParOf" srcId="{744A902C-2BC9-4DF7-85C8-251389AAA220}" destId="{4ABAFC2C-D60A-493B-A8BE-DB029E46CBCA}" srcOrd="0" destOrd="0" presId="urn:microsoft.com/office/officeart/2005/8/layout/hierarchy4"/>
    <dgm:cxn modelId="{B9C24F8C-C5EE-492F-9278-B97A2E8E9893}" type="presParOf" srcId="{744A902C-2BC9-4DF7-85C8-251389AAA220}" destId="{3CE99958-A569-4139-8AC4-7734C37850EF}" srcOrd="1" destOrd="0" presId="urn:microsoft.com/office/officeart/2005/8/layout/hierarchy4"/>
    <dgm:cxn modelId="{A00BF9E2-EF33-42DC-89EC-E1AEB0636CA6}" type="presParOf" srcId="{D6C27037-2468-4FCB-9144-24BE8A077CDE}" destId="{AC9C902D-7E8E-4F11-8702-D66E3575884A}" srcOrd="1" destOrd="0" presId="urn:microsoft.com/office/officeart/2005/8/layout/hierarchy4"/>
    <dgm:cxn modelId="{A11CFC6D-2E58-4543-8D63-D255CD7E1684}" type="presParOf" srcId="{D6C27037-2468-4FCB-9144-24BE8A077CDE}" destId="{8FB1C330-82B6-42B0-9C24-963D02396368}" srcOrd="2" destOrd="0" presId="urn:microsoft.com/office/officeart/2005/8/layout/hierarchy4"/>
    <dgm:cxn modelId="{A2AE364D-E3EB-4A2A-A449-0E997BF97529}" type="presParOf" srcId="{8FB1C330-82B6-42B0-9C24-963D02396368}" destId="{FECB23C8-5F7F-462A-BBD2-3C4279AE38C8}" srcOrd="0" destOrd="0" presId="urn:microsoft.com/office/officeart/2005/8/layout/hierarchy4"/>
    <dgm:cxn modelId="{44DAFD9B-D9B1-4D97-9D21-A9AC1D928B1F}" type="presParOf" srcId="{8FB1C330-82B6-42B0-9C24-963D02396368}" destId="{C9DC8468-CE13-4708-A85B-0F26A64CECF2}" srcOrd="1" destOrd="0" presId="urn:microsoft.com/office/officeart/2005/8/layout/hierarchy4"/>
    <dgm:cxn modelId="{9DD84792-EEBD-477D-B28C-644AA31A454F}" type="presParOf" srcId="{D6C27037-2468-4FCB-9144-24BE8A077CDE}" destId="{CD7BDD39-E802-4F2C-915A-806AE6F79C1A}" srcOrd="3" destOrd="0" presId="urn:microsoft.com/office/officeart/2005/8/layout/hierarchy4"/>
    <dgm:cxn modelId="{01F13632-11EF-45C6-9F43-B8E517273A68}" type="presParOf" srcId="{D6C27037-2468-4FCB-9144-24BE8A077CDE}" destId="{4B4F6D64-361D-4B66-89DE-A80A9BC54528}" srcOrd="4" destOrd="0" presId="urn:microsoft.com/office/officeart/2005/8/layout/hierarchy4"/>
    <dgm:cxn modelId="{0F5CE399-984D-480E-AB4E-3E80BB0BC3D1}" type="presParOf" srcId="{4B4F6D64-361D-4B66-89DE-A80A9BC54528}" destId="{4FA41B0A-8608-4448-8C02-B185A1B6D5FC}" srcOrd="0" destOrd="0" presId="urn:microsoft.com/office/officeart/2005/8/layout/hierarchy4"/>
    <dgm:cxn modelId="{3B086F93-F45A-43C3-A34B-930DA2DB10EA}" type="presParOf" srcId="{4B4F6D64-361D-4B66-89DE-A80A9BC54528}" destId="{DC2E32FF-38E1-4A31-9E94-3F5FB9DD9C38}" srcOrd="1" destOrd="0" presId="urn:microsoft.com/office/officeart/2005/8/layout/hierarchy4"/>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A1D8DC-98A7-40E1-8F22-66BBC38DF4C2}" type="doc">
      <dgm:prSet loTypeId="urn:microsoft.com/office/officeart/2005/8/layout/chevron1" loCatId="process" qsTypeId="urn:microsoft.com/office/officeart/2005/8/quickstyle/simple1" qsCatId="simple" csTypeId="urn:microsoft.com/office/officeart/2005/8/colors/accent5_2" csCatId="accent5"/>
      <dgm:spPr/>
      <dgm:t>
        <a:bodyPr/>
        <a:lstStyle/>
        <a:p>
          <a:endParaRPr lang="en-US"/>
        </a:p>
      </dgm:t>
    </dgm:pt>
    <dgm:pt modelId="{4E161312-262D-40A2-8F55-AD4928901EDD}">
      <dgm:prSet/>
      <dgm:spPr/>
      <dgm:t>
        <a:bodyPr/>
        <a:lstStyle/>
        <a:p>
          <a:pPr rtl="0"/>
          <a:r>
            <a:rPr lang="en-US" dirty="0" smtClean="0"/>
            <a:t>Multi-cloud</a:t>
          </a:r>
          <a:endParaRPr lang="en-US" dirty="0"/>
        </a:p>
      </dgm:t>
    </dgm:pt>
    <dgm:pt modelId="{6A974CE9-41F0-4BCB-A150-EA368261D30E}" type="parTrans" cxnId="{A0C74FF7-23B7-4012-BEAE-9BA52D80042E}">
      <dgm:prSet/>
      <dgm:spPr/>
      <dgm:t>
        <a:bodyPr/>
        <a:lstStyle/>
        <a:p>
          <a:endParaRPr lang="en-US"/>
        </a:p>
      </dgm:t>
    </dgm:pt>
    <dgm:pt modelId="{E34DD296-A244-414F-8736-6468D20A9212}" type="sibTrans" cxnId="{A0C74FF7-23B7-4012-BEAE-9BA52D80042E}">
      <dgm:prSet/>
      <dgm:spPr/>
      <dgm:t>
        <a:bodyPr/>
        <a:lstStyle/>
        <a:p>
          <a:endParaRPr lang="en-US"/>
        </a:p>
      </dgm:t>
    </dgm:pt>
    <dgm:pt modelId="{B0FF204F-0F98-407C-A9EF-46F4E616142E}" type="pres">
      <dgm:prSet presAssocID="{F5A1D8DC-98A7-40E1-8F22-66BBC38DF4C2}" presName="Name0" presStyleCnt="0">
        <dgm:presLayoutVars>
          <dgm:dir/>
          <dgm:animLvl val="lvl"/>
          <dgm:resizeHandles val="exact"/>
        </dgm:presLayoutVars>
      </dgm:prSet>
      <dgm:spPr/>
      <dgm:t>
        <a:bodyPr/>
        <a:lstStyle/>
        <a:p>
          <a:endParaRPr lang="en-US"/>
        </a:p>
      </dgm:t>
    </dgm:pt>
    <dgm:pt modelId="{503D6F1E-542A-4F00-9045-39F156E7CB62}" type="pres">
      <dgm:prSet presAssocID="{4E161312-262D-40A2-8F55-AD4928901EDD}" presName="parTxOnly" presStyleLbl="node1" presStyleIdx="0" presStyleCnt="1" custLinFactNeighborX="49" custLinFactNeighborY="2902">
        <dgm:presLayoutVars>
          <dgm:chMax val="0"/>
          <dgm:chPref val="0"/>
          <dgm:bulletEnabled val="1"/>
        </dgm:presLayoutVars>
      </dgm:prSet>
      <dgm:spPr/>
      <dgm:t>
        <a:bodyPr/>
        <a:lstStyle/>
        <a:p>
          <a:endParaRPr lang="en-US"/>
        </a:p>
      </dgm:t>
    </dgm:pt>
  </dgm:ptLst>
  <dgm:cxnLst>
    <dgm:cxn modelId="{3313ED14-224D-4798-952F-4D21EF0822AD}" type="presOf" srcId="{F5A1D8DC-98A7-40E1-8F22-66BBC38DF4C2}" destId="{B0FF204F-0F98-407C-A9EF-46F4E616142E}" srcOrd="0" destOrd="0" presId="urn:microsoft.com/office/officeart/2005/8/layout/chevron1"/>
    <dgm:cxn modelId="{A0C74FF7-23B7-4012-BEAE-9BA52D80042E}" srcId="{F5A1D8DC-98A7-40E1-8F22-66BBC38DF4C2}" destId="{4E161312-262D-40A2-8F55-AD4928901EDD}" srcOrd="0" destOrd="0" parTransId="{6A974CE9-41F0-4BCB-A150-EA368261D30E}" sibTransId="{E34DD296-A244-414F-8736-6468D20A9212}"/>
    <dgm:cxn modelId="{9ADCD7D1-1B6E-4E08-BBE5-07038AA68D73}" type="presOf" srcId="{4E161312-262D-40A2-8F55-AD4928901EDD}" destId="{503D6F1E-542A-4F00-9045-39F156E7CB62}" srcOrd="0" destOrd="0" presId="urn:microsoft.com/office/officeart/2005/8/layout/chevron1"/>
    <dgm:cxn modelId="{A09CD699-A6A7-4F47-A3E0-E787283F3151}" type="presParOf" srcId="{B0FF204F-0F98-407C-A9EF-46F4E616142E}" destId="{503D6F1E-542A-4F00-9045-39F156E7CB62}" srcOrd="0" destOrd="0" presId="urn:microsoft.com/office/officeart/2005/8/layout/chevron1"/>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BE0CA9-D0F2-40EA-9DEE-A482BFDA1ADA}" type="doc">
      <dgm:prSet loTypeId="urn:microsoft.com/office/officeart/2008/layout/AlternatingHexagons" loCatId="list" qsTypeId="urn:microsoft.com/office/officeart/2005/8/quickstyle/simple1" qsCatId="simple" csTypeId="urn:microsoft.com/office/officeart/2005/8/colors/accent5_3" csCatId="accent5" phldr="1"/>
      <dgm:spPr/>
      <dgm:t>
        <a:bodyPr/>
        <a:lstStyle/>
        <a:p>
          <a:endParaRPr lang="en-US"/>
        </a:p>
      </dgm:t>
    </dgm:pt>
    <dgm:pt modelId="{8085FFA4-CB70-4452-B8B6-3FB9AFF312BB}">
      <dgm:prSet/>
      <dgm:spPr/>
      <dgm:t>
        <a:bodyPr/>
        <a:lstStyle/>
        <a:p>
          <a:pPr rtl="0"/>
          <a:r>
            <a:rPr lang="en-US" dirty="0" smtClean="0"/>
            <a:t>Public</a:t>
          </a:r>
          <a:endParaRPr lang="en-US" dirty="0"/>
        </a:p>
      </dgm:t>
    </dgm:pt>
    <dgm:pt modelId="{CF1A603F-6278-46CE-8886-41218588ADCB}" type="parTrans" cxnId="{7CE0E8B8-3A60-46D1-AFA7-CC5E77254C8C}">
      <dgm:prSet/>
      <dgm:spPr/>
      <dgm:t>
        <a:bodyPr/>
        <a:lstStyle/>
        <a:p>
          <a:endParaRPr lang="en-US"/>
        </a:p>
      </dgm:t>
    </dgm:pt>
    <dgm:pt modelId="{DA6D4321-E375-4989-BDD4-DD12932CC0AB}" type="sibTrans" cxnId="{7CE0E8B8-3A60-46D1-AFA7-CC5E77254C8C}">
      <dgm:prSet/>
      <dgm:spPr/>
      <dgm:t>
        <a:bodyPr/>
        <a:lstStyle/>
        <a:p>
          <a:endParaRPr lang="en-US" dirty="0"/>
        </a:p>
      </dgm:t>
    </dgm:pt>
    <dgm:pt modelId="{56880017-14BE-40FF-A659-D3DA7F039D9D}">
      <dgm:prSet/>
      <dgm:spPr/>
      <dgm:t>
        <a:bodyPr/>
        <a:lstStyle/>
        <a:p>
          <a:pPr rtl="0"/>
          <a:r>
            <a:rPr lang="en-US" dirty="0" smtClean="0"/>
            <a:t>Dedicated</a:t>
          </a:r>
          <a:endParaRPr lang="en-US" dirty="0"/>
        </a:p>
      </dgm:t>
    </dgm:pt>
    <dgm:pt modelId="{7BBCDB0D-B5B4-4C8F-B74E-0D6F20462314}" type="parTrans" cxnId="{E43C3200-9328-4867-AD6B-ED887D081CB9}">
      <dgm:prSet/>
      <dgm:spPr/>
      <dgm:t>
        <a:bodyPr/>
        <a:lstStyle/>
        <a:p>
          <a:endParaRPr lang="en-US"/>
        </a:p>
      </dgm:t>
    </dgm:pt>
    <dgm:pt modelId="{D7E05DF0-C6BB-4B23-9ABD-9ADE426464D6}" type="sibTrans" cxnId="{E43C3200-9328-4867-AD6B-ED887D081CB9}">
      <dgm:prSet/>
      <dgm:spPr/>
      <dgm:t>
        <a:bodyPr/>
        <a:lstStyle/>
        <a:p>
          <a:endParaRPr lang="en-US"/>
        </a:p>
      </dgm:t>
    </dgm:pt>
    <dgm:pt modelId="{A3466FF4-100C-4306-88E8-00BADA656D8F}">
      <dgm:prSet/>
      <dgm:spPr/>
      <dgm:t>
        <a:bodyPr/>
        <a:lstStyle/>
        <a:p>
          <a:pPr rtl="0"/>
          <a:r>
            <a:rPr lang="en-US" dirty="0" smtClean="0"/>
            <a:t>On-premise</a:t>
          </a:r>
          <a:endParaRPr lang="en-US" dirty="0"/>
        </a:p>
      </dgm:t>
    </dgm:pt>
    <dgm:pt modelId="{D3921E24-4CEE-4FFE-AB4E-6636E0166B82}" type="parTrans" cxnId="{B9C5D317-549E-41FB-9E87-DEB2547DC36D}">
      <dgm:prSet/>
      <dgm:spPr/>
      <dgm:t>
        <a:bodyPr/>
        <a:lstStyle/>
        <a:p>
          <a:endParaRPr lang="en-US"/>
        </a:p>
      </dgm:t>
    </dgm:pt>
    <dgm:pt modelId="{14A42DDA-C878-46FD-BB56-7E2AFAEC8F63}" type="sibTrans" cxnId="{B9C5D317-549E-41FB-9E87-DEB2547DC36D}">
      <dgm:prSet/>
      <dgm:spPr/>
      <dgm:t>
        <a:bodyPr/>
        <a:lstStyle/>
        <a:p>
          <a:endParaRPr lang="en-US"/>
        </a:p>
      </dgm:t>
    </dgm:pt>
    <dgm:pt modelId="{A3426769-2DBF-4375-B5C1-A54AFA522A81}">
      <dgm:prSet/>
      <dgm:spPr/>
      <dgm:t>
        <a:bodyPr/>
        <a:lstStyle/>
        <a:p>
          <a:pPr rtl="0"/>
          <a:r>
            <a:rPr lang="en-US" dirty="0" smtClean="0"/>
            <a:t>Hybrid</a:t>
          </a:r>
          <a:endParaRPr lang="en-US" dirty="0"/>
        </a:p>
      </dgm:t>
    </dgm:pt>
    <dgm:pt modelId="{4492CD44-FA6B-440D-B44F-6E1051B5B7EA}" type="parTrans" cxnId="{85816E2C-30FB-4695-B2EA-6AE6C08AEFC6}">
      <dgm:prSet/>
      <dgm:spPr/>
      <dgm:t>
        <a:bodyPr/>
        <a:lstStyle/>
        <a:p>
          <a:endParaRPr lang="en-US"/>
        </a:p>
      </dgm:t>
    </dgm:pt>
    <dgm:pt modelId="{DFD17590-4538-48CC-BE6E-23C3FB7898BE}" type="sibTrans" cxnId="{85816E2C-30FB-4695-B2EA-6AE6C08AEFC6}">
      <dgm:prSet/>
      <dgm:spPr/>
      <dgm:t>
        <a:bodyPr/>
        <a:lstStyle/>
        <a:p>
          <a:endParaRPr lang="en-US"/>
        </a:p>
      </dgm:t>
    </dgm:pt>
    <dgm:pt modelId="{D2D1700D-C4B3-485A-B4A9-F704775C7E03}">
      <dgm:prSet/>
      <dgm:spPr/>
      <dgm:t>
        <a:bodyPr/>
        <a:lstStyle/>
        <a:p>
          <a:pPr rtl="0"/>
          <a:r>
            <a:rPr lang="en-US" dirty="0" smtClean="0"/>
            <a:t>Multi-cloud</a:t>
          </a:r>
          <a:endParaRPr lang="en-US" dirty="0"/>
        </a:p>
      </dgm:t>
    </dgm:pt>
    <dgm:pt modelId="{89D34518-26C7-442A-A059-E20D6BE09790}" type="parTrans" cxnId="{7DB35341-EA02-4FA7-B307-C2C2F7FEFB9C}">
      <dgm:prSet/>
      <dgm:spPr/>
      <dgm:t>
        <a:bodyPr/>
        <a:lstStyle/>
        <a:p>
          <a:endParaRPr lang="en-US"/>
        </a:p>
      </dgm:t>
    </dgm:pt>
    <dgm:pt modelId="{B39BAC13-D081-41D7-A4B3-DDF252299E31}" type="sibTrans" cxnId="{7DB35341-EA02-4FA7-B307-C2C2F7FEFB9C}">
      <dgm:prSet/>
      <dgm:spPr/>
      <dgm:t>
        <a:bodyPr/>
        <a:lstStyle/>
        <a:p>
          <a:endParaRPr lang="en-US"/>
        </a:p>
      </dgm:t>
    </dgm:pt>
    <dgm:pt modelId="{A5CFFB1D-F12A-4162-932A-814491ED5F53}">
      <dgm:prSet/>
      <dgm:spPr/>
      <dgm:t>
        <a:bodyPr/>
        <a:lstStyle/>
        <a:p>
          <a:pPr rtl="0"/>
          <a:r>
            <a:rPr lang="en-US" dirty="0" smtClean="0"/>
            <a:t>Monolith</a:t>
          </a:r>
          <a:endParaRPr lang="en-US" dirty="0"/>
        </a:p>
      </dgm:t>
    </dgm:pt>
    <dgm:pt modelId="{7A40FCA9-0ACF-40A7-8BAA-0646D840788B}" type="parTrans" cxnId="{3811FC68-C82C-41CB-97F6-A778DBD71183}">
      <dgm:prSet/>
      <dgm:spPr/>
      <dgm:t>
        <a:bodyPr/>
        <a:lstStyle/>
        <a:p>
          <a:endParaRPr lang="en-US"/>
        </a:p>
      </dgm:t>
    </dgm:pt>
    <dgm:pt modelId="{237B7A11-2C2E-4B58-8B6D-8AB265C5C806}" type="sibTrans" cxnId="{3811FC68-C82C-41CB-97F6-A778DBD71183}">
      <dgm:prSet/>
      <dgm:spPr/>
      <dgm:t>
        <a:bodyPr/>
        <a:lstStyle/>
        <a:p>
          <a:endParaRPr lang="en-US"/>
        </a:p>
      </dgm:t>
    </dgm:pt>
    <dgm:pt modelId="{F1B4C50A-0835-4415-AF74-678E30EE49BD}" type="pres">
      <dgm:prSet presAssocID="{BFBE0CA9-D0F2-40EA-9DEE-A482BFDA1ADA}" presName="Name0" presStyleCnt="0">
        <dgm:presLayoutVars>
          <dgm:chMax/>
          <dgm:chPref/>
          <dgm:dir/>
          <dgm:animLvl val="lvl"/>
        </dgm:presLayoutVars>
      </dgm:prSet>
      <dgm:spPr/>
      <dgm:t>
        <a:bodyPr/>
        <a:lstStyle/>
        <a:p>
          <a:endParaRPr lang="en-US"/>
        </a:p>
      </dgm:t>
    </dgm:pt>
    <dgm:pt modelId="{2B41CDBD-4466-44EB-AAE0-97B9670A96D8}" type="pres">
      <dgm:prSet presAssocID="{A5CFFB1D-F12A-4162-932A-814491ED5F53}" presName="composite" presStyleCnt="0"/>
      <dgm:spPr/>
    </dgm:pt>
    <dgm:pt modelId="{BA776F30-8F61-4B83-BA94-027E7D40CBBB}" type="pres">
      <dgm:prSet presAssocID="{A5CFFB1D-F12A-4162-932A-814491ED5F53}" presName="Parent1" presStyleLbl="node1" presStyleIdx="0" presStyleCnt="12">
        <dgm:presLayoutVars>
          <dgm:chMax val="1"/>
          <dgm:chPref val="1"/>
          <dgm:bulletEnabled val="1"/>
        </dgm:presLayoutVars>
      </dgm:prSet>
      <dgm:spPr/>
      <dgm:t>
        <a:bodyPr/>
        <a:lstStyle/>
        <a:p>
          <a:endParaRPr lang="en-US"/>
        </a:p>
      </dgm:t>
    </dgm:pt>
    <dgm:pt modelId="{F97D6F7A-7F12-4F35-AD32-156A7D6DDDC7}" type="pres">
      <dgm:prSet presAssocID="{A5CFFB1D-F12A-4162-932A-814491ED5F53}" presName="Childtext1" presStyleLbl="revTx" presStyleIdx="0" presStyleCnt="6">
        <dgm:presLayoutVars>
          <dgm:chMax val="0"/>
          <dgm:chPref val="0"/>
          <dgm:bulletEnabled val="1"/>
        </dgm:presLayoutVars>
      </dgm:prSet>
      <dgm:spPr/>
    </dgm:pt>
    <dgm:pt modelId="{5509555E-9AEA-4F46-B396-9A4433D739B3}" type="pres">
      <dgm:prSet presAssocID="{A5CFFB1D-F12A-4162-932A-814491ED5F53}" presName="BalanceSpacing" presStyleCnt="0"/>
      <dgm:spPr/>
    </dgm:pt>
    <dgm:pt modelId="{D58785F0-1F45-4867-B966-1F2D2AEC4EEC}" type="pres">
      <dgm:prSet presAssocID="{A5CFFB1D-F12A-4162-932A-814491ED5F53}" presName="BalanceSpacing1" presStyleCnt="0"/>
      <dgm:spPr/>
    </dgm:pt>
    <dgm:pt modelId="{1D146BD9-8C74-443B-B5E2-F496E5369102}" type="pres">
      <dgm:prSet presAssocID="{237B7A11-2C2E-4B58-8B6D-8AB265C5C806}" presName="Accent1Text" presStyleLbl="node1" presStyleIdx="1" presStyleCnt="12"/>
      <dgm:spPr/>
      <dgm:t>
        <a:bodyPr/>
        <a:lstStyle/>
        <a:p>
          <a:endParaRPr lang="en-US"/>
        </a:p>
      </dgm:t>
    </dgm:pt>
    <dgm:pt modelId="{99AD5FA9-EEC0-4A5E-A97C-D2C441853D99}" type="pres">
      <dgm:prSet presAssocID="{237B7A11-2C2E-4B58-8B6D-8AB265C5C806}" presName="spaceBetweenRectangles" presStyleCnt="0"/>
      <dgm:spPr/>
    </dgm:pt>
    <dgm:pt modelId="{A02D10F1-6949-4138-AA54-B2E39D0F8C58}" type="pres">
      <dgm:prSet presAssocID="{8085FFA4-CB70-4452-B8B6-3FB9AFF312BB}" presName="composite" presStyleCnt="0"/>
      <dgm:spPr/>
    </dgm:pt>
    <dgm:pt modelId="{60D5A8B4-26CA-4DBC-BB94-86D711588924}" type="pres">
      <dgm:prSet presAssocID="{8085FFA4-CB70-4452-B8B6-3FB9AFF312BB}" presName="Parent1" presStyleLbl="node1" presStyleIdx="2" presStyleCnt="12">
        <dgm:presLayoutVars>
          <dgm:chMax val="1"/>
          <dgm:chPref val="1"/>
          <dgm:bulletEnabled val="1"/>
        </dgm:presLayoutVars>
      </dgm:prSet>
      <dgm:spPr/>
      <dgm:t>
        <a:bodyPr/>
        <a:lstStyle/>
        <a:p>
          <a:endParaRPr lang="en-US"/>
        </a:p>
      </dgm:t>
    </dgm:pt>
    <dgm:pt modelId="{84ACF9DD-9E31-48AE-AAE9-7B26E7FA621F}" type="pres">
      <dgm:prSet presAssocID="{8085FFA4-CB70-4452-B8B6-3FB9AFF312BB}" presName="Childtext1" presStyleLbl="revTx" presStyleIdx="1" presStyleCnt="6">
        <dgm:presLayoutVars>
          <dgm:chMax val="0"/>
          <dgm:chPref val="0"/>
          <dgm:bulletEnabled val="1"/>
        </dgm:presLayoutVars>
      </dgm:prSet>
      <dgm:spPr/>
    </dgm:pt>
    <dgm:pt modelId="{B7B0833D-A85A-4071-B88F-6D72B7756F79}" type="pres">
      <dgm:prSet presAssocID="{8085FFA4-CB70-4452-B8B6-3FB9AFF312BB}" presName="BalanceSpacing" presStyleCnt="0"/>
      <dgm:spPr/>
    </dgm:pt>
    <dgm:pt modelId="{8126DAC3-4074-418B-A543-883E18F0512F}" type="pres">
      <dgm:prSet presAssocID="{8085FFA4-CB70-4452-B8B6-3FB9AFF312BB}" presName="BalanceSpacing1" presStyleCnt="0"/>
      <dgm:spPr/>
    </dgm:pt>
    <dgm:pt modelId="{12BFB03E-E29E-4553-B282-D02A72094534}" type="pres">
      <dgm:prSet presAssocID="{DA6D4321-E375-4989-BDD4-DD12932CC0AB}" presName="Accent1Text" presStyleLbl="node1" presStyleIdx="3" presStyleCnt="12"/>
      <dgm:spPr/>
      <dgm:t>
        <a:bodyPr/>
        <a:lstStyle/>
        <a:p>
          <a:endParaRPr lang="en-US"/>
        </a:p>
      </dgm:t>
    </dgm:pt>
    <dgm:pt modelId="{E77E4C7B-2E22-442D-9CB0-ACFF74D65C6A}" type="pres">
      <dgm:prSet presAssocID="{DA6D4321-E375-4989-BDD4-DD12932CC0AB}" presName="spaceBetweenRectangles" presStyleCnt="0"/>
      <dgm:spPr/>
    </dgm:pt>
    <dgm:pt modelId="{23057AD7-F6A4-4BBD-933C-3C9999D047E0}" type="pres">
      <dgm:prSet presAssocID="{56880017-14BE-40FF-A659-D3DA7F039D9D}" presName="composite" presStyleCnt="0"/>
      <dgm:spPr/>
    </dgm:pt>
    <dgm:pt modelId="{9C93C840-53D3-4CD4-809C-1D9C6A78A9D2}" type="pres">
      <dgm:prSet presAssocID="{56880017-14BE-40FF-A659-D3DA7F039D9D}" presName="Parent1" presStyleLbl="node1" presStyleIdx="4" presStyleCnt="12">
        <dgm:presLayoutVars>
          <dgm:chMax val="1"/>
          <dgm:chPref val="1"/>
          <dgm:bulletEnabled val="1"/>
        </dgm:presLayoutVars>
      </dgm:prSet>
      <dgm:spPr/>
      <dgm:t>
        <a:bodyPr/>
        <a:lstStyle/>
        <a:p>
          <a:endParaRPr lang="en-US"/>
        </a:p>
      </dgm:t>
    </dgm:pt>
    <dgm:pt modelId="{BB22B22A-CDF8-4BB9-B7E9-41AD46FC7448}" type="pres">
      <dgm:prSet presAssocID="{56880017-14BE-40FF-A659-D3DA7F039D9D}" presName="Childtext1" presStyleLbl="revTx" presStyleIdx="2" presStyleCnt="6">
        <dgm:presLayoutVars>
          <dgm:chMax val="0"/>
          <dgm:chPref val="0"/>
          <dgm:bulletEnabled val="1"/>
        </dgm:presLayoutVars>
      </dgm:prSet>
      <dgm:spPr/>
    </dgm:pt>
    <dgm:pt modelId="{59338792-8C8F-48C2-BD91-E16312348546}" type="pres">
      <dgm:prSet presAssocID="{56880017-14BE-40FF-A659-D3DA7F039D9D}" presName="BalanceSpacing" presStyleCnt="0"/>
      <dgm:spPr/>
    </dgm:pt>
    <dgm:pt modelId="{23BF95E4-A103-48F6-ABCA-A8A823B5F609}" type="pres">
      <dgm:prSet presAssocID="{56880017-14BE-40FF-A659-D3DA7F039D9D}" presName="BalanceSpacing1" presStyleCnt="0"/>
      <dgm:spPr/>
    </dgm:pt>
    <dgm:pt modelId="{A06F84F4-3157-4865-AFB7-156D5388A7C3}" type="pres">
      <dgm:prSet presAssocID="{D7E05DF0-C6BB-4B23-9ABD-9ADE426464D6}" presName="Accent1Text" presStyleLbl="node1" presStyleIdx="5" presStyleCnt="12"/>
      <dgm:spPr/>
      <dgm:t>
        <a:bodyPr/>
        <a:lstStyle/>
        <a:p>
          <a:endParaRPr lang="en-US"/>
        </a:p>
      </dgm:t>
    </dgm:pt>
    <dgm:pt modelId="{49F4F7B9-425C-40DC-B2F0-8AA79490E49A}" type="pres">
      <dgm:prSet presAssocID="{D7E05DF0-C6BB-4B23-9ABD-9ADE426464D6}" presName="spaceBetweenRectangles" presStyleCnt="0"/>
      <dgm:spPr/>
    </dgm:pt>
    <dgm:pt modelId="{AD0BBBB0-EE4F-4DC0-9A47-BB96D1B8BA6E}" type="pres">
      <dgm:prSet presAssocID="{A3466FF4-100C-4306-88E8-00BADA656D8F}" presName="composite" presStyleCnt="0"/>
      <dgm:spPr/>
    </dgm:pt>
    <dgm:pt modelId="{DA06D13C-A1E7-48DA-8735-624016583A09}" type="pres">
      <dgm:prSet presAssocID="{A3466FF4-100C-4306-88E8-00BADA656D8F}" presName="Parent1" presStyleLbl="node1" presStyleIdx="6" presStyleCnt="12">
        <dgm:presLayoutVars>
          <dgm:chMax val="1"/>
          <dgm:chPref val="1"/>
          <dgm:bulletEnabled val="1"/>
        </dgm:presLayoutVars>
      </dgm:prSet>
      <dgm:spPr/>
      <dgm:t>
        <a:bodyPr/>
        <a:lstStyle/>
        <a:p>
          <a:endParaRPr lang="en-US"/>
        </a:p>
      </dgm:t>
    </dgm:pt>
    <dgm:pt modelId="{626A107E-AFAE-4123-B1F0-AE8A680D0844}" type="pres">
      <dgm:prSet presAssocID="{A3466FF4-100C-4306-88E8-00BADA656D8F}" presName="Childtext1" presStyleLbl="revTx" presStyleIdx="3" presStyleCnt="6">
        <dgm:presLayoutVars>
          <dgm:chMax val="0"/>
          <dgm:chPref val="0"/>
          <dgm:bulletEnabled val="1"/>
        </dgm:presLayoutVars>
      </dgm:prSet>
      <dgm:spPr/>
    </dgm:pt>
    <dgm:pt modelId="{0EFE63F5-B307-4E17-982B-326CB59800C4}" type="pres">
      <dgm:prSet presAssocID="{A3466FF4-100C-4306-88E8-00BADA656D8F}" presName="BalanceSpacing" presStyleCnt="0"/>
      <dgm:spPr/>
    </dgm:pt>
    <dgm:pt modelId="{F1F7E3F5-1BC1-4630-9AE9-D85ABA208383}" type="pres">
      <dgm:prSet presAssocID="{A3466FF4-100C-4306-88E8-00BADA656D8F}" presName="BalanceSpacing1" presStyleCnt="0"/>
      <dgm:spPr/>
    </dgm:pt>
    <dgm:pt modelId="{CD88A1C5-1A6A-4C1D-9A86-C9470FE49235}" type="pres">
      <dgm:prSet presAssocID="{14A42DDA-C878-46FD-BB56-7E2AFAEC8F63}" presName="Accent1Text" presStyleLbl="node1" presStyleIdx="7" presStyleCnt="12"/>
      <dgm:spPr/>
      <dgm:t>
        <a:bodyPr/>
        <a:lstStyle/>
        <a:p>
          <a:endParaRPr lang="en-US"/>
        </a:p>
      </dgm:t>
    </dgm:pt>
    <dgm:pt modelId="{5099457B-4D18-4DFF-89B1-42DBB3A59455}" type="pres">
      <dgm:prSet presAssocID="{14A42DDA-C878-46FD-BB56-7E2AFAEC8F63}" presName="spaceBetweenRectangles" presStyleCnt="0"/>
      <dgm:spPr/>
    </dgm:pt>
    <dgm:pt modelId="{89115732-1F9B-4759-8040-72E37C777D71}" type="pres">
      <dgm:prSet presAssocID="{A3426769-2DBF-4375-B5C1-A54AFA522A81}" presName="composite" presStyleCnt="0"/>
      <dgm:spPr/>
    </dgm:pt>
    <dgm:pt modelId="{E25605C5-52F7-47FC-A618-6B944A5076CC}" type="pres">
      <dgm:prSet presAssocID="{A3426769-2DBF-4375-B5C1-A54AFA522A81}" presName="Parent1" presStyleLbl="node1" presStyleIdx="8" presStyleCnt="12">
        <dgm:presLayoutVars>
          <dgm:chMax val="1"/>
          <dgm:chPref val="1"/>
          <dgm:bulletEnabled val="1"/>
        </dgm:presLayoutVars>
      </dgm:prSet>
      <dgm:spPr/>
      <dgm:t>
        <a:bodyPr/>
        <a:lstStyle/>
        <a:p>
          <a:endParaRPr lang="en-US"/>
        </a:p>
      </dgm:t>
    </dgm:pt>
    <dgm:pt modelId="{C66D4CBE-3879-4F37-A724-94653305369F}" type="pres">
      <dgm:prSet presAssocID="{A3426769-2DBF-4375-B5C1-A54AFA522A81}" presName="Childtext1" presStyleLbl="revTx" presStyleIdx="4" presStyleCnt="6">
        <dgm:presLayoutVars>
          <dgm:chMax val="0"/>
          <dgm:chPref val="0"/>
          <dgm:bulletEnabled val="1"/>
        </dgm:presLayoutVars>
      </dgm:prSet>
      <dgm:spPr/>
    </dgm:pt>
    <dgm:pt modelId="{5B18550C-3F7D-43FC-B8A5-0978FD8A4A91}" type="pres">
      <dgm:prSet presAssocID="{A3426769-2DBF-4375-B5C1-A54AFA522A81}" presName="BalanceSpacing" presStyleCnt="0"/>
      <dgm:spPr/>
    </dgm:pt>
    <dgm:pt modelId="{916563CB-A46E-436B-922A-27BB96421763}" type="pres">
      <dgm:prSet presAssocID="{A3426769-2DBF-4375-B5C1-A54AFA522A81}" presName="BalanceSpacing1" presStyleCnt="0"/>
      <dgm:spPr/>
    </dgm:pt>
    <dgm:pt modelId="{F55E7967-AC1B-4218-8936-5F2563B4FFFF}" type="pres">
      <dgm:prSet presAssocID="{DFD17590-4538-48CC-BE6E-23C3FB7898BE}" presName="Accent1Text" presStyleLbl="node1" presStyleIdx="9" presStyleCnt="12"/>
      <dgm:spPr/>
      <dgm:t>
        <a:bodyPr/>
        <a:lstStyle/>
        <a:p>
          <a:endParaRPr lang="en-US"/>
        </a:p>
      </dgm:t>
    </dgm:pt>
    <dgm:pt modelId="{67FDED73-22C6-4C73-BB2A-84914248423F}" type="pres">
      <dgm:prSet presAssocID="{DFD17590-4538-48CC-BE6E-23C3FB7898BE}" presName="spaceBetweenRectangles" presStyleCnt="0"/>
      <dgm:spPr/>
    </dgm:pt>
    <dgm:pt modelId="{FBABCA3B-5CC3-46A8-B441-52EF9977FFE8}" type="pres">
      <dgm:prSet presAssocID="{D2D1700D-C4B3-485A-B4A9-F704775C7E03}" presName="composite" presStyleCnt="0"/>
      <dgm:spPr/>
    </dgm:pt>
    <dgm:pt modelId="{1A60B6BF-C454-4B08-A821-7FD4769A526D}" type="pres">
      <dgm:prSet presAssocID="{D2D1700D-C4B3-485A-B4A9-F704775C7E03}" presName="Parent1" presStyleLbl="node1" presStyleIdx="10" presStyleCnt="12">
        <dgm:presLayoutVars>
          <dgm:chMax val="1"/>
          <dgm:chPref val="1"/>
          <dgm:bulletEnabled val="1"/>
        </dgm:presLayoutVars>
      </dgm:prSet>
      <dgm:spPr/>
      <dgm:t>
        <a:bodyPr/>
        <a:lstStyle/>
        <a:p>
          <a:endParaRPr lang="en-US"/>
        </a:p>
      </dgm:t>
    </dgm:pt>
    <dgm:pt modelId="{2673ED1C-6FD6-4838-8E8E-ECE5DB03ADAB}" type="pres">
      <dgm:prSet presAssocID="{D2D1700D-C4B3-485A-B4A9-F704775C7E03}" presName="Childtext1" presStyleLbl="revTx" presStyleIdx="5" presStyleCnt="6">
        <dgm:presLayoutVars>
          <dgm:chMax val="0"/>
          <dgm:chPref val="0"/>
          <dgm:bulletEnabled val="1"/>
        </dgm:presLayoutVars>
      </dgm:prSet>
      <dgm:spPr/>
    </dgm:pt>
    <dgm:pt modelId="{28563D43-B4DE-463A-AD7D-56F030861E5F}" type="pres">
      <dgm:prSet presAssocID="{D2D1700D-C4B3-485A-B4A9-F704775C7E03}" presName="BalanceSpacing" presStyleCnt="0"/>
      <dgm:spPr/>
    </dgm:pt>
    <dgm:pt modelId="{DD17D4AF-8074-4C60-9851-2535276DC5EE}" type="pres">
      <dgm:prSet presAssocID="{D2D1700D-C4B3-485A-B4A9-F704775C7E03}" presName="BalanceSpacing1" presStyleCnt="0"/>
      <dgm:spPr/>
    </dgm:pt>
    <dgm:pt modelId="{5CFE9585-2215-45D1-854D-D25615509D99}" type="pres">
      <dgm:prSet presAssocID="{B39BAC13-D081-41D7-A4B3-DDF252299E31}" presName="Accent1Text" presStyleLbl="node1" presStyleIdx="11" presStyleCnt="12"/>
      <dgm:spPr/>
      <dgm:t>
        <a:bodyPr/>
        <a:lstStyle/>
        <a:p>
          <a:endParaRPr lang="en-US"/>
        </a:p>
      </dgm:t>
    </dgm:pt>
  </dgm:ptLst>
  <dgm:cxnLst>
    <dgm:cxn modelId="{720DA401-A2B5-4F7C-A6A3-7C20625C540E}" type="presOf" srcId="{8085FFA4-CB70-4452-B8B6-3FB9AFF312BB}" destId="{60D5A8B4-26CA-4DBC-BB94-86D711588924}" srcOrd="0" destOrd="0" presId="urn:microsoft.com/office/officeart/2008/layout/AlternatingHexagons"/>
    <dgm:cxn modelId="{E43C3200-9328-4867-AD6B-ED887D081CB9}" srcId="{BFBE0CA9-D0F2-40EA-9DEE-A482BFDA1ADA}" destId="{56880017-14BE-40FF-A659-D3DA7F039D9D}" srcOrd="2" destOrd="0" parTransId="{7BBCDB0D-B5B4-4C8F-B74E-0D6F20462314}" sibTransId="{D7E05DF0-C6BB-4B23-9ABD-9ADE426464D6}"/>
    <dgm:cxn modelId="{B210105E-CAEA-49A2-AD4E-4CEB62C4ABA6}" type="presOf" srcId="{DFD17590-4538-48CC-BE6E-23C3FB7898BE}" destId="{F55E7967-AC1B-4218-8936-5F2563B4FFFF}" srcOrd="0" destOrd="0" presId="urn:microsoft.com/office/officeart/2008/layout/AlternatingHexagons"/>
    <dgm:cxn modelId="{8AF710A4-CD70-41F4-9D10-3B80FEC1C3DF}" type="presOf" srcId="{BFBE0CA9-D0F2-40EA-9DEE-A482BFDA1ADA}" destId="{F1B4C50A-0835-4415-AF74-678E30EE49BD}" srcOrd="0" destOrd="0" presId="urn:microsoft.com/office/officeart/2008/layout/AlternatingHexagons"/>
    <dgm:cxn modelId="{C63FC0B3-18AF-424F-AAF5-686CF5AA7F80}" type="presOf" srcId="{A3426769-2DBF-4375-B5C1-A54AFA522A81}" destId="{E25605C5-52F7-47FC-A618-6B944A5076CC}" srcOrd="0" destOrd="0" presId="urn:microsoft.com/office/officeart/2008/layout/AlternatingHexagons"/>
    <dgm:cxn modelId="{1DB52D33-05FC-49E8-929C-38A720B5DAA8}" type="presOf" srcId="{D7E05DF0-C6BB-4B23-9ABD-9ADE426464D6}" destId="{A06F84F4-3157-4865-AFB7-156D5388A7C3}" srcOrd="0" destOrd="0" presId="urn:microsoft.com/office/officeart/2008/layout/AlternatingHexagons"/>
    <dgm:cxn modelId="{85816E2C-30FB-4695-B2EA-6AE6C08AEFC6}" srcId="{BFBE0CA9-D0F2-40EA-9DEE-A482BFDA1ADA}" destId="{A3426769-2DBF-4375-B5C1-A54AFA522A81}" srcOrd="4" destOrd="0" parTransId="{4492CD44-FA6B-440D-B44F-6E1051B5B7EA}" sibTransId="{DFD17590-4538-48CC-BE6E-23C3FB7898BE}"/>
    <dgm:cxn modelId="{A02BC8C1-1B47-43E6-8C4C-5034F5DED67E}" type="presOf" srcId="{DA6D4321-E375-4989-BDD4-DD12932CC0AB}" destId="{12BFB03E-E29E-4553-B282-D02A72094534}" srcOrd="0" destOrd="0" presId="urn:microsoft.com/office/officeart/2008/layout/AlternatingHexagons"/>
    <dgm:cxn modelId="{2FEC5AFA-B791-4604-B2DC-443750E44429}" type="presOf" srcId="{237B7A11-2C2E-4B58-8B6D-8AB265C5C806}" destId="{1D146BD9-8C74-443B-B5E2-F496E5369102}" srcOrd="0" destOrd="0" presId="urn:microsoft.com/office/officeart/2008/layout/AlternatingHexagons"/>
    <dgm:cxn modelId="{3811FC68-C82C-41CB-97F6-A778DBD71183}" srcId="{BFBE0CA9-D0F2-40EA-9DEE-A482BFDA1ADA}" destId="{A5CFFB1D-F12A-4162-932A-814491ED5F53}" srcOrd="0" destOrd="0" parTransId="{7A40FCA9-0ACF-40A7-8BAA-0646D840788B}" sibTransId="{237B7A11-2C2E-4B58-8B6D-8AB265C5C806}"/>
    <dgm:cxn modelId="{B9C5D317-549E-41FB-9E87-DEB2547DC36D}" srcId="{BFBE0CA9-D0F2-40EA-9DEE-A482BFDA1ADA}" destId="{A3466FF4-100C-4306-88E8-00BADA656D8F}" srcOrd="3" destOrd="0" parTransId="{D3921E24-4CEE-4FFE-AB4E-6636E0166B82}" sibTransId="{14A42DDA-C878-46FD-BB56-7E2AFAEC8F63}"/>
    <dgm:cxn modelId="{794AE0D4-BB16-4652-BCB0-D1BBF5786132}" type="presOf" srcId="{14A42DDA-C878-46FD-BB56-7E2AFAEC8F63}" destId="{CD88A1C5-1A6A-4C1D-9A86-C9470FE49235}" srcOrd="0" destOrd="0" presId="urn:microsoft.com/office/officeart/2008/layout/AlternatingHexagons"/>
    <dgm:cxn modelId="{4EB80E36-F14B-4A93-9C53-75DB701F493B}" type="presOf" srcId="{56880017-14BE-40FF-A659-D3DA7F039D9D}" destId="{9C93C840-53D3-4CD4-809C-1D9C6A78A9D2}" srcOrd="0" destOrd="0" presId="urn:microsoft.com/office/officeart/2008/layout/AlternatingHexagons"/>
    <dgm:cxn modelId="{12846829-72FE-4406-A10E-75EFC0E628C9}" type="presOf" srcId="{B39BAC13-D081-41D7-A4B3-DDF252299E31}" destId="{5CFE9585-2215-45D1-854D-D25615509D99}" srcOrd="0" destOrd="0" presId="urn:microsoft.com/office/officeart/2008/layout/AlternatingHexagons"/>
    <dgm:cxn modelId="{7DB35341-EA02-4FA7-B307-C2C2F7FEFB9C}" srcId="{BFBE0CA9-D0F2-40EA-9DEE-A482BFDA1ADA}" destId="{D2D1700D-C4B3-485A-B4A9-F704775C7E03}" srcOrd="5" destOrd="0" parTransId="{89D34518-26C7-442A-A059-E20D6BE09790}" sibTransId="{B39BAC13-D081-41D7-A4B3-DDF252299E31}"/>
    <dgm:cxn modelId="{7CE0E8B8-3A60-46D1-AFA7-CC5E77254C8C}" srcId="{BFBE0CA9-D0F2-40EA-9DEE-A482BFDA1ADA}" destId="{8085FFA4-CB70-4452-B8B6-3FB9AFF312BB}" srcOrd="1" destOrd="0" parTransId="{CF1A603F-6278-46CE-8886-41218588ADCB}" sibTransId="{DA6D4321-E375-4989-BDD4-DD12932CC0AB}"/>
    <dgm:cxn modelId="{C4D7F7DF-CA57-4746-96D0-6D212710390C}" type="presOf" srcId="{A3466FF4-100C-4306-88E8-00BADA656D8F}" destId="{DA06D13C-A1E7-48DA-8735-624016583A09}" srcOrd="0" destOrd="0" presId="urn:microsoft.com/office/officeart/2008/layout/AlternatingHexagons"/>
    <dgm:cxn modelId="{BCACAE35-2A47-46C4-8493-F4F33C3FA683}" type="presOf" srcId="{A5CFFB1D-F12A-4162-932A-814491ED5F53}" destId="{BA776F30-8F61-4B83-BA94-027E7D40CBBB}" srcOrd="0" destOrd="0" presId="urn:microsoft.com/office/officeart/2008/layout/AlternatingHexagons"/>
    <dgm:cxn modelId="{1636CE45-A487-4526-8146-0FB284BD68DF}" type="presOf" srcId="{D2D1700D-C4B3-485A-B4A9-F704775C7E03}" destId="{1A60B6BF-C454-4B08-A821-7FD4769A526D}" srcOrd="0" destOrd="0" presId="urn:microsoft.com/office/officeart/2008/layout/AlternatingHexagons"/>
    <dgm:cxn modelId="{A42E15BD-158C-40ED-9F3D-30735D42A369}" type="presParOf" srcId="{F1B4C50A-0835-4415-AF74-678E30EE49BD}" destId="{2B41CDBD-4466-44EB-AAE0-97B9670A96D8}" srcOrd="0" destOrd="0" presId="urn:microsoft.com/office/officeart/2008/layout/AlternatingHexagons"/>
    <dgm:cxn modelId="{ED9A978B-76E2-49F9-9C55-7EA0E7F7677B}" type="presParOf" srcId="{2B41CDBD-4466-44EB-AAE0-97B9670A96D8}" destId="{BA776F30-8F61-4B83-BA94-027E7D40CBBB}" srcOrd="0" destOrd="0" presId="urn:microsoft.com/office/officeart/2008/layout/AlternatingHexagons"/>
    <dgm:cxn modelId="{606093C1-87D3-4163-969C-EF5FEF93D8C6}" type="presParOf" srcId="{2B41CDBD-4466-44EB-AAE0-97B9670A96D8}" destId="{F97D6F7A-7F12-4F35-AD32-156A7D6DDDC7}" srcOrd="1" destOrd="0" presId="urn:microsoft.com/office/officeart/2008/layout/AlternatingHexagons"/>
    <dgm:cxn modelId="{CF114A05-49DB-40DE-B6F3-10C7DD1705F0}" type="presParOf" srcId="{2B41CDBD-4466-44EB-AAE0-97B9670A96D8}" destId="{5509555E-9AEA-4F46-B396-9A4433D739B3}" srcOrd="2" destOrd="0" presId="urn:microsoft.com/office/officeart/2008/layout/AlternatingHexagons"/>
    <dgm:cxn modelId="{76B5CE6C-F167-4B02-9083-0B7CCC0E69FD}" type="presParOf" srcId="{2B41CDBD-4466-44EB-AAE0-97B9670A96D8}" destId="{D58785F0-1F45-4867-B966-1F2D2AEC4EEC}" srcOrd="3" destOrd="0" presId="urn:microsoft.com/office/officeart/2008/layout/AlternatingHexagons"/>
    <dgm:cxn modelId="{BDB2D345-C562-4020-9A2A-502046D507CB}" type="presParOf" srcId="{2B41CDBD-4466-44EB-AAE0-97B9670A96D8}" destId="{1D146BD9-8C74-443B-B5E2-F496E5369102}" srcOrd="4" destOrd="0" presId="urn:microsoft.com/office/officeart/2008/layout/AlternatingHexagons"/>
    <dgm:cxn modelId="{36A4535B-8FF4-4EF0-AD7B-172B4865D67B}" type="presParOf" srcId="{F1B4C50A-0835-4415-AF74-678E30EE49BD}" destId="{99AD5FA9-EEC0-4A5E-A97C-D2C441853D99}" srcOrd="1" destOrd="0" presId="urn:microsoft.com/office/officeart/2008/layout/AlternatingHexagons"/>
    <dgm:cxn modelId="{3E8B3B87-B4E8-4760-9856-6EBA242F2A52}" type="presParOf" srcId="{F1B4C50A-0835-4415-AF74-678E30EE49BD}" destId="{A02D10F1-6949-4138-AA54-B2E39D0F8C58}" srcOrd="2" destOrd="0" presId="urn:microsoft.com/office/officeart/2008/layout/AlternatingHexagons"/>
    <dgm:cxn modelId="{12AB1A4E-794C-4F27-A99D-02F96CBD56FA}" type="presParOf" srcId="{A02D10F1-6949-4138-AA54-B2E39D0F8C58}" destId="{60D5A8B4-26CA-4DBC-BB94-86D711588924}" srcOrd="0" destOrd="0" presId="urn:microsoft.com/office/officeart/2008/layout/AlternatingHexagons"/>
    <dgm:cxn modelId="{E7E963FF-F59B-4FB6-990B-4BC91355097E}" type="presParOf" srcId="{A02D10F1-6949-4138-AA54-B2E39D0F8C58}" destId="{84ACF9DD-9E31-48AE-AAE9-7B26E7FA621F}" srcOrd="1" destOrd="0" presId="urn:microsoft.com/office/officeart/2008/layout/AlternatingHexagons"/>
    <dgm:cxn modelId="{4289AEE6-7485-4B23-B70F-F20FF2AE956D}" type="presParOf" srcId="{A02D10F1-6949-4138-AA54-B2E39D0F8C58}" destId="{B7B0833D-A85A-4071-B88F-6D72B7756F79}" srcOrd="2" destOrd="0" presId="urn:microsoft.com/office/officeart/2008/layout/AlternatingHexagons"/>
    <dgm:cxn modelId="{5856DD5E-CB48-41CD-94CC-49CCBC166176}" type="presParOf" srcId="{A02D10F1-6949-4138-AA54-B2E39D0F8C58}" destId="{8126DAC3-4074-418B-A543-883E18F0512F}" srcOrd="3" destOrd="0" presId="urn:microsoft.com/office/officeart/2008/layout/AlternatingHexagons"/>
    <dgm:cxn modelId="{2905F456-AC3B-4BD4-A651-237D38B0DFC5}" type="presParOf" srcId="{A02D10F1-6949-4138-AA54-B2E39D0F8C58}" destId="{12BFB03E-E29E-4553-B282-D02A72094534}" srcOrd="4" destOrd="0" presId="urn:microsoft.com/office/officeart/2008/layout/AlternatingHexagons"/>
    <dgm:cxn modelId="{11CB5BBE-1FFC-4C81-9334-BEFA9AAF9EAF}" type="presParOf" srcId="{F1B4C50A-0835-4415-AF74-678E30EE49BD}" destId="{E77E4C7B-2E22-442D-9CB0-ACFF74D65C6A}" srcOrd="3" destOrd="0" presId="urn:microsoft.com/office/officeart/2008/layout/AlternatingHexagons"/>
    <dgm:cxn modelId="{5D4A3716-2E9A-4CA9-BED7-C0A0C6AD57E4}" type="presParOf" srcId="{F1B4C50A-0835-4415-AF74-678E30EE49BD}" destId="{23057AD7-F6A4-4BBD-933C-3C9999D047E0}" srcOrd="4" destOrd="0" presId="urn:microsoft.com/office/officeart/2008/layout/AlternatingHexagons"/>
    <dgm:cxn modelId="{8D4541DA-08BD-4341-B488-850FA7BDD4EF}" type="presParOf" srcId="{23057AD7-F6A4-4BBD-933C-3C9999D047E0}" destId="{9C93C840-53D3-4CD4-809C-1D9C6A78A9D2}" srcOrd="0" destOrd="0" presId="urn:microsoft.com/office/officeart/2008/layout/AlternatingHexagons"/>
    <dgm:cxn modelId="{31F0921C-493A-4DD9-8178-68452CD560E0}" type="presParOf" srcId="{23057AD7-F6A4-4BBD-933C-3C9999D047E0}" destId="{BB22B22A-CDF8-4BB9-B7E9-41AD46FC7448}" srcOrd="1" destOrd="0" presId="urn:microsoft.com/office/officeart/2008/layout/AlternatingHexagons"/>
    <dgm:cxn modelId="{D29CA780-A17D-4B80-8B6B-9993A337CF8A}" type="presParOf" srcId="{23057AD7-F6A4-4BBD-933C-3C9999D047E0}" destId="{59338792-8C8F-48C2-BD91-E16312348546}" srcOrd="2" destOrd="0" presId="urn:microsoft.com/office/officeart/2008/layout/AlternatingHexagons"/>
    <dgm:cxn modelId="{824273E4-9311-4CDB-967D-17207D34736E}" type="presParOf" srcId="{23057AD7-F6A4-4BBD-933C-3C9999D047E0}" destId="{23BF95E4-A103-48F6-ABCA-A8A823B5F609}" srcOrd="3" destOrd="0" presId="urn:microsoft.com/office/officeart/2008/layout/AlternatingHexagons"/>
    <dgm:cxn modelId="{34722FB3-B923-40C2-9A56-8582CC21EEF4}" type="presParOf" srcId="{23057AD7-F6A4-4BBD-933C-3C9999D047E0}" destId="{A06F84F4-3157-4865-AFB7-156D5388A7C3}" srcOrd="4" destOrd="0" presId="urn:microsoft.com/office/officeart/2008/layout/AlternatingHexagons"/>
    <dgm:cxn modelId="{A2DD7062-7975-4DF8-8ACD-4D0C3056D506}" type="presParOf" srcId="{F1B4C50A-0835-4415-AF74-678E30EE49BD}" destId="{49F4F7B9-425C-40DC-B2F0-8AA79490E49A}" srcOrd="5" destOrd="0" presId="urn:microsoft.com/office/officeart/2008/layout/AlternatingHexagons"/>
    <dgm:cxn modelId="{674019AF-7C6D-4805-9D1F-73D11725C14F}" type="presParOf" srcId="{F1B4C50A-0835-4415-AF74-678E30EE49BD}" destId="{AD0BBBB0-EE4F-4DC0-9A47-BB96D1B8BA6E}" srcOrd="6" destOrd="0" presId="urn:microsoft.com/office/officeart/2008/layout/AlternatingHexagons"/>
    <dgm:cxn modelId="{33D2BD43-2174-4A4F-AC70-F20AEF4ECF57}" type="presParOf" srcId="{AD0BBBB0-EE4F-4DC0-9A47-BB96D1B8BA6E}" destId="{DA06D13C-A1E7-48DA-8735-624016583A09}" srcOrd="0" destOrd="0" presId="urn:microsoft.com/office/officeart/2008/layout/AlternatingHexagons"/>
    <dgm:cxn modelId="{D1ED9109-7E10-4760-BAEE-D3180CB13807}" type="presParOf" srcId="{AD0BBBB0-EE4F-4DC0-9A47-BB96D1B8BA6E}" destId="{626A107E-AFAE-4123-B1F0-AE8A680D0844}" srcOrd="1" destOrd="0" presId="urn:microsoft.com/office/officeart/2008/layout/AlternatingHexagons"/>
    <dgm:cxn modelId="{0CE69C7E-C567-4A51-AA16-B56327E6C1A7}" type="presParOf" srcId="{AD0BBBB0-EE4F-4DC0-9A47-BB96D1B8BA6E}" destId="{0EFE63F5-B307-4E17-982B-326CB59800C4}" srcOrd="2" destOrd="0" presId="urn:microsoft.com/office/officeart/2008/layout/AlternatingHexagons"/>
    <dgm:cxn modelId="{9B3B05C3-2DE9-4373-BCAE-FE0285A6F414}" type="presParOf" srcId="{AD0BBBB0-EE4F-4DC0-9A47-BB96D1B8BA6E}" destId="{F1F7E3F5-1BC1-4630-9AE9-D85ABA208383}" srcOrd="3" destOrd="0" presId="urn:microsoft.com/office/officeart/2008/layout/AlternatingHexagons"/>
    <dgm:cxn modelId="{4EFDE19A-92A0-43D9-924E-30BE582860EC}" type="presParOf" srcId="{AD0BBBB0-EE4F-4DC0-9A47-BB96D1B8BA6E}" destId="{CD88A1C5-1A6A-4C1D-9A86-C9470FE49235}" srcOrd="4" destOrd="0" presId="urn:microsoft.com/office/officeart/2008/layout/AlternatingHexagons"/>
    <dgm:cxn modelId="{F01B3960-9FBE-4909-A5B5-FF70A8A38820}" type="presParOf" srcId="{F1B4C50A-0835-4415-AF74-678E30EE49BD}" destId="{5099457B-4D18-4DFF-89B1-42DBB3A59455}" srcOrd="7" destOrd="0" presId="urn:microsoft.com/office/officeart/2008/layout/AlternatingHexagons"/>
    <dgm:cxn modelId="{9FE39E0E-8464-4189-BE93-116DCA08BC2E}" type="presParOf" srcId="{F1B4C50A-0835-4415-AF74-678E30EE49BD}" destId="{89115732-1F9B-4759-8040-72E37C777D71}" srcOrd="8" destOrd="0" presId="urn:microsoft.com/office/officeart/2008/layout/AlternatingHexagons"/>
    <dgm:cxn modelId="{6D5761FB-5D6B-4402-A34B-DEE316C013B8}" type="presParOf" srcId="{89115732-1F9B-4759-8040-72E37C777D71}" destId="{E25605C5-52F7-47FC-A618-6B944A5076CC}" srcOrd="0" destOrd="0" presId="urn:microsoft.com/office/officeart/2008/layout/AlternatingHexagons"/>
    <dgm:cxn modelId="{70D03284-E354-429C-8B4B-A94205B6A9A3}" type="presParOf" srcId="{89115732-1F9B-4759-8040-72E37C777D71}" destId="{C66D4CBE-3879-4F37-A724-94653305369F}" srcOrd="1" destOrd="0" presId="urn:microsoft.com/office/officeart/2008/layout/AlternatingHexagons"/>
    <dgm:cxn modelId="{64FA07CC-2A01-4027-8CD4-298B88F56477}" type="presParOf" srcId="{89115732-1F9B-4759-8040-72E37C777D71}" destId="{5B18550C-3F7D-43FC-B8A5-0978FD8A4A91}" srcOrd="2" destOrd="0" presId="urn:microsoft.com/office/officeart/2008/layout/AlternatingHexagons"/>
    <dgm:cxn modelId="{2827A109-E06B-44B0-AFB3-CED8A43967A6}" type="presParOf" srcId="{89115732-1F9B-4759-8040-72E37C777D71}" destId="{916563CB-A46E-436B-922A-27BB96421763}" srcOrd="3" destOrd="0" presId="urn:microsoft.com/office/officeart/2008/layout/AlternatingHexagons"/>
    <dgm:cxn modelId="{3C6B37E7-68C1-413D-84C9-3B5158132FA0}" type="presParOf" srcId="{89115732-1F9B-4759-8040-72E37C777D71}" destId="{F55E7967-AC1B-4218-8936-5F2563B4FFFF}" srcOrd="4" destOrd="0" presId="urn:microsoft.com/office/officeart/2008/layout/AlternatingHexagons"/>
    <dgm:cxn modelId="{1F6E52C0-C897-471A-ADFE-C7F32B316ABA}" type="presParOf" srcId="{F1B4C50A-0835-4415-AF74-678E30EE49BD}" destId="{67FDED73-22C6-4C73-BB2A-84914248423F}" srcOrd="9" destOrd="0" presId="urn:microsoft.com/office/officeart/2008/layout/AlternatingHexagons"/>
    <dgm:cxn modelId="{CE68A7B1-737A-4852-B325-C9F0863E9B33}" type="presParOf" srcId="{F1B4C50A-0835-4415-AF74-678E30EE49BD}" destId="{FBABCA3B-5CC3-46A8-B441-52EF9977FFE8}" srcOrd="10" destOrd="0" presId="urn:microsoft.com/office/officeart/2008/layout/AlternatingHexagons"/>
    <dgm:cxn modelId="{3BA31769-1EF1-4A04-898E-525D9572C623}" type="presParOf" srcId="{FBABCA3B-5CC3-46A8-B441-52EF9977FFE8}" destId="{1A60B6BF-C454-4B08-A821-7FD4769A526D}" srcOrd="0" destOrd="0" presId="urn:microsoft.com/office/officeart/2008/layout/AlternatingHexagons"/>
    <dgm:cxn modelId="{61B41749-59E9-46E4-9AC6-B7980C4D502A}" type="presParOf" srcId="{FBABCA3B-5CC3-46A8-B441-52EF9977FFE8}" destId="{2673ED1C-6FD6-4838-8E8E-ECE5DB03ADAB}" srcOrd="1" destOrd="0" presId="urn:microsoft.com/office/officeart/2008/layout/AlternatingHexagons"/>
    <dgm:cxn modelId="{C1520B86-595B-4710-AC3F-FEC387F973F9}" type="presParOf" srcId="{FBABCA3B-5CC3-46A8-B441-52EF9977FFE8}" destId="{28563D43-B4DE-463A-AD7D-56F030861E5F}" srcOrd="2" destOrd="0" presId="urn:microsoft.com/office/officeart/2008/layout/AlternatingHexagons"/>
    <dgm:cxn modelId="{BE1BA1BF-B728-49BE-9F6F-8C6473CDDDC7}" type="presParOf" srcId="{FBABCA3B-5CC3-46A8-B441-52EF9977FFE8}" destId="{DD17D4AF-8074-4C60-9851-2535276DC5EE}" srcOrd="3" destOrd="0" presId="urn:microsoft.com/office/officeart/2008/layout/AlternatingHexagons"/>
    <dgm:cxn modelId="{5B062C51-8B7A-44D6-A262-4E39BCDF8A1F}" type="presParOf" srcId="{FBABCA3B-5CC3-46A8-B441-52EF9977FFE8}" destId="{5CFE9585-2215-45D1-854D-D25615509D99}"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ED9C05A-CEE2-4076-838B-B9CE5AC36474}"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724A6691-7502-4031-AB98-6C605700D2D6}">
      <dgm:prSet phldrT="[Text]"/>
      <dgm:spPr/>
      <dgm:t>
        <a:bodyPr/>
        <a:lstStyle/>
        <a:p>
          <a:r>
            <a:rPr lang="en-US" dirty="0" smtClean="0"/>
            <a:t>Deployment Challenge(s)</a:t>
          </a:r>
          <a:endParaRPr lang="en-US" dirty="0"/>
        </a:p>
      </dgm:t>
    </dgm:pt>
    <dgm:pt modelId="{7900EFB6-2C73-417D-AA15-466DBE2E496B}" type="parTrans" cxnId="{54A877A9-75B3-440F-8699-2EAAAB3E6D10}">
      <dgm:prSet/>
      <dgm:spPr/>
      <dgm:t>
        <a:bodyPr/>
        <a:lstStyle/>
        <a:p>
          <a:endParaRPr lang="en-US"/>
        </a:p>
      </dgm:t>
    </dgm:pt>
    <dgm:pt modelId="{5D1CB48C-B388-44A1-A109-7022C474CFEA}" type="sibTrans" cxnId="{54A877A9-75B3-440F-8699-2EAAAB3E6D10}">
      <dgm:prSet/>
      <dgm:spPr/>
      <dgm:t>
        <a:bodyPr/>
        <a:lstStyle/>
        <a:p>
          <a:endParaRPr lang="en-US"/>
        </a:p>
      </dgm:t>
    </dgm:pt>
    <dgm:pt modelId="{209DC9CB-C943-42C5-B909-EA68C6E2DD0E}">
      <dgm:prSet phldrT="[Text]"/>
      <dgm:spPr/>
      <dgm:t>
        <a:bodyPr/>
        <a:lstStyle/>
        <a:p>
          <a:r>
            <a:rPr lang="en-US" dirty="0" smtClean="0"/>
            <a:t>Avoid Downtime</a:t>
          </a:r>
          <a:endParaRPr lang="en-US" dirty="0"/>
        </a:p>
      </dgm:t>
    </dgm:pt>
    <dgm:pt modelId="{9F95B638-4EEE-4A5E-B49A-8EEEA337236A}" type="parTrans" cxnId="{50E7A4E8-3D57-4E46-B96C-D7DED73696B5}">
      <dgm:prSet/>
      <dgm:spPr/>
      <dgm:t>
        <a:bodyPr/>
        <a:lstStyle/>
        <a:p>
          <a:endParaRPr lang="en-US"/>
        </a:p>
      </dgm:t>
    </dgm:pt>
    <dgm:pt modelId="{C313FA7D-9694-4464-8B70-8F686889670E}" type="sibTrans" cxnId="{50E7A4E8-3D57-4E46-B96C-D7DED73696B5}">
      <dgm:prSet/>
      <dgm:spPr/>
      <dgm:t>
        <a:bodyPr/>
        <a:lstStyle/>
        <a:p>
          <a:endParaRPr lang="en-US"/>
        </a:p>
      </dgm:t>
    </dgm:pt>
    <dgm:pt modelId="{9A78A71C-9DC1-4258-8556-1CB0C6242E03}">
      <dgm:prSet phldrT="[Text]"/>
      <dgm:spPr/>
      <dgm:t>
        <a:bodyPr/>
        <a:lstStyle/>
        <a:p>
          <a:r>
            <a:rPr lang="en-US" dirty="0" smtClean="0"/>
            <a:t>Feature release</a:t>
          </a:r>
          <a:endParaRPr lang="en-US" dirty="0"/>
        </a:p>
      </dgm:t>
    </dgm:pt>
    <dgm:pt modelId="{C9249749-7F3C-44EA-A2AC-21D20591FBBC}" type="parTrans" cxnId="{EC14BA8F-052B-4D7E-8C9B-7C8A7D2504C6}">
      <dgm:prSet/>
      <dgm:spPr/>
      <dgm:t>
        <a:bodyPr/>
        <a:lstStyle/>
        <a:p>
          <a:endParaRPr lang="en-US"/>
        </a:p>
      </dgm:t>
    </dgm:pt>
    <dgm:pt modelId="{456E7C4B-4B0C-46DC-96F1-C60B56B0BA37}" type="sibTrans" cxnId="{EC14BA8F-052B-4D7E-8C9B-7C8A7D2504C6}">
      <dgm:prSet/>
      <dgm:spPr/>
      <dgm:t>
        <a:bodyPr/>
        <a:lstStyle/>
        <a:p>
          <a:endParaRPr lang="en-US"/>
        </a:p>
      </dgm:t>
    </dgm:pt>
    <dgm:pt modelId="{169602C0-10E0-4F27-A728-E84E9B8E12D7}">
      <dgm:prSet phldrT="[Text]"/>
      <dgm:spPr/>
      <dgm:t>
        <a:bodyPr/>
        <a:lstStyle/>
        <a:p>
          <a:r>
            <a:rPr lang="en-US" dirty="0" smtClean="0"/>
            <a:t>Automatic Rollback</a:t>
          </a:r>
          <a:endParaRPr lang="en-US" dirty="0"/>
        </a:p>
      </dgm:t>
    </dgm:pt>
    <dgm:pt modelId="{6A59C104-F4DA-41B5-B3DC-0B642D87D674}" type="parTrans" cxnId="{85D1E008-E0B5-4461-A786-CE020DEECC56}">
      <dgm:prSet/>
      <dgm:spPr/>
      <dgm:t>
        <a:bodyPr/>
        <a:lstStyle/>
        <a:p>
          <a:endParaRPr lang="en-US"/>
        </a:p>
      </dgm:t>
    </dgm:pt>
    <dgm:pt modelId="{5AEF4A39-1C51-434C-AEB7-B8AD5335D266}" type="sibTrans" cxnId="{85D1E008-E0B5-4461-A786-CE020DEECC56}">
      <dgm:prSet/>
      <dgm:spPr/>
      <dgm:t>
        <a:bodyPr/>
        <a:lstStyle/>
        <a:p>
          <a:endParaRPr lang="en-US"/>
        </a:p>
      </dgm:t>
    </dgm:pt>
    <dgm:pt modelId="{C94671B5-A0B5-4617-A1DF-92E34EE688E7}">
      <dgm:prSet phldrT="[Text]"/>
      <dgm:spPr/>
      <dgm:t>
        <a:bodyPr/>
        <a:lstStyle/>
        <a:p>
          <a:r>
            <a:rPr lang="en-US" dirty="0" smtClean="0"/>
            <a:t>Controlled Environment</a:t>
          </a:r>
          <a:endParaRPr lang="en-US" dirty="0"/>
        </a:p>
      </dgm:t>
    </dgm:pt>
    <dgm:pt modelId="{C48F87A7-8381-43FD-9F8D-5BAB021E389F}" type="parTrans" cxnId="{A5D425BB-9EA6-4DB0-8932-D95082E391B1}">
      <dgm:prSet/>
      <dgm:spPr/>
      <dgm:t>
        <a:bodyPr/>
        <a:lstStyle/>
        <a:p>
          <a:endParaRPr lang="en-US"/>
        </a:p>
      </dgm:t>
    </dgm:pt>
    <dgm:pt modelId="{92FC0AD7-10A8-43F2-BF39-0A10F103DAD2}" type="sibTrans" cxnId="{A5D425BB-9EA6-4DB0-8932-D95082E391B1}">
      <dgm:prSet/>
      <dgm:spPr/>
      <dgm:t>
        <a:bodyPr/>
        <a:lstStyle/>
        <a:p>
          <a:endParaRPr lang="en-US"/>
        </a:p>
      </dgm:t>
    </dgm:pt>
    <dgm:pt modelId="{D8B2539F-3AEB-48D8-8A53-0F04AC403EE0}" type="pres">
      <dgm:prSet presAssocID="{3ED9C05A-CEE2-4076-838B-B9CE5AC36474}" presName="Name0" presStyleCnt="0">
        <dgm:presLayoutVars>
          <dgm:chMax val="1"/>
          <dgm:chPref val="1"/>
          <dgm:dir/>
          <dgm:resizeHandles/>
        </dgm:presLayoutVars>
      </dgm:prSet>
      <dgm:spPr/>
      <dgm:t>
        <a:bodyPr/>
        <a:lstStyle/>
        <a:p>
          <a:endParaRPr lang="en-US"/>
        </a:p>
      </dgm:t>
    </dgm:pt>
    <dgm:pt modelId="{9F475330-0C16-4818-81BE-0AB2EE6A42A1}" type="pres">
      <dgm:prSet presAssocID="{724A6691-7502-4031-AB98-6C605700D2D6}" presName="Parent" presStyleLbl="node1" presStyleIdx="0" presStyleCnt="2">
        <dgm:presLayoutVars>
          <dgm:chMax val="4"/>
          <dgm:chPref val="3"/>
        </dgm:presLayoutVars>
      </dgm:prSet>
      <dgm:spPr/>
      <dgm:t>
        <a:bodyPr/>
        <a:lstStyle/>
        <a:p>
          <a:endParaRPr lang="en-US"/>
        </a:p>
      </dgm:t>
    </dgm:pt>
    <dgm:pt modelId="{EFD40E02-74BA-4FD8-A2D9-B093CC682263}" type="pres">
      <dgm:prSet presAssocID="{209DC9CB-C943-42C5-B909-EA68C6E2DD0E}" presName="Accent" presStyleLbl="node1" presStyleIdx="1" presStyleCnt="2"/>
      <dgm:spPr/>
    </dgm:pt>
    <dgm:pt modelId="{44D1EC3B-497A-4FE5-9B47-F4611EDD0701}" type="pres">
      <dgm:prSet presAssocID="{209DC9CB-C943-42C5-B909-EA68C6E2DD0E}" presName="Image1" presStyleLbl="fgImgPlace1" presStyleIdx="0" presStyleCnt="4"/>
      <dgm:spPr/>
    </dgm:pt>
    <dgm:pt modelId="{61D7DDDF-013A-4B29-A960-B08A8DAF7876}" type="pres">
      <dgm:prSet presAssocID="{209DC9CB-C943-42C5-B909-EA68C6E2DD0E}" presName="Child1" presStyleLbl="revTx" presStyleIdx="0" presStyleCnt="4">
        <dgm:presLayoutVars>
          <dgm:chMax val="0"/>
          <dgm:chPref val="0"/>
          <dgm:bulletEnabled val="1"/>
        </dgm:presLayoutVars>
      </dgm:prSet>
      <dgm:spPr/>
      <dgm:t>
        <a:bodyPr/>
        <a:lstStyle/>
        <a:p>
          <a:endParaRPr lang="en-US"/>
        </a:p>
      </dgm:t>
    </dgm:pt>
    <dgm:pt modelId="{3892ECB0-7960-4DC2-A563-C976970D38B0}" type="pres">
      <dgm:prSet presAssocID="{9A78A71C-9DC1-4258-8556-1CB0C6242E03}" presName="Image2" presStyleCnt="0"/>
      <dgm:spPr/>
    </dgm:pt>
    <dgm:pt modelId="{55C8197B-1867-47D2-B5C8-E69C22C8C79B}" type="pres">
      <dgm:prSet presAssocID="{9A78A71C-9DC1-4258-8556-1CB0C6242E03}" presName="Image" presStyleLbl="fgImgPlace1" presStyleIdx="1" presStyleCnt="4"/>
      <dgm:spPr/>
    </dgm:pt>
    <dgm:pt modelId="{F500D429-6C24-4EFB-9A96-07D8E93D6F3F}" type="pres">
      <dgm:prSet presAssocID="{9A78A71C-9DC1-4258-8556-1CB0C6242E03}" presName="Child2" presStyleLbl="revTx" presStyleIdx="1" presStyleCnt="4">
        <dgm:presLayoutVars>
          <dgm:chMax val="0"/>
          <dgm:chPref val="0"/>
          <dgm:bulletEnabled val="1"/>
        </dgm:presLayoutVars>
      </dgm:prSet>
      <dgm:spPr/>
      <dgm:t>
        <a:bodyPr/>
        <a:lstStyle/>
        <a:p>
          <a:endParaRPr lang="en-US"/>
        </a:p>
      </dgm:t>
    </dgm:pt>
    <dgm:pt modelId="{642D1E64-EF87-43F5-9851-B70C3C017413}" type="pres">
      <dgm:prSet presAssocID="{169602C0-10E0-4F27-A728-E84E9B8E12D7}" presName="Image3" presStyleCnt="0"/>
      <dgm:spPr/>
    </dgm:pt>
    <dgm:pt modelId="{3F34F306-FB7B-4D0F-B0F7-2C262056B158}" type="pres">
      <dgm:prSet presAssocID="{169602C0-10E0-4F27-A728-E84E9B8E12D7}" presName="Image" presStyleLbl="fgImgPlace1" presStyleIdx="2" presStyleCnt="4"/>
      <dgm:spPr/>
    </dgm:pt>
    <dgm:pt modelId="{CBB967CE-14F6-4B48-9B8F-5FB45BA7113B}" type="pres">
      <dgm:prSet presAssocID="{169602C0-10E0-4F27-A728-E84E9B8E12D7}" presName="Child3" presStyleLbl="revTx" presStyleIdx="2" presStyleCnt="4">
        <dgm:presLayoutVars>
          <dgm:chMax val="0"/>
          <dgm:chPref val="0"/>
          <dgm:bulletEnabled val="1"/>
        </dgm:presLayoutVars>
      </dgm:prSet>
      <dgm:spPr/>
      <dgm:t>
        <a:bodyPr/>
        <a:lstStyle/>
        <a:p>
          <a:endParaRPr lang="en-US"/>
        </a:p>
      </dgm:t>
    </dgm:pt>
    <dgm:pt modelId="{ACDC77C4-7BFC-4AF6-B250-371C9165607A}" type="pres">
      <dgm:prSet presAssocID="{C94671B5-A0B5-4617-A1DF-92E34EE688E7}" presName="Image4" presStyleCnt="0"/>
      <dgm:spPr/>
    </dgm:pt>
    <dgm:pt modelId="{9405243D-7AD6-420C-B899-C4757E6B7789}" type="pres">
      <dgm:prSet presAssocID="{C94671B5-A0B5-4617-A1DF-92E34EE688E7}" presName="Image" presStyleLbl="fgImgPlace1" presStyleIdx="3" presStyleCnt="4"/>
      <dgm:spPr/>
    </dgm:pt>
    <dgm:pt modelId="{F2CDC6C8-EDA6-4113-BED6-30ECDCAF0757}" type="pres">
      <dgm:prSet presAssocID="{C94671B5-A0B5-4617-A1DF-92E34EE688E7}" presName="Child4" presStyleLbl="revTx" presStyleIdx="3" presStyleCnt="4">
        <dgm:presLayoutVars>
          <dgm:chMax val="0"/>
          <dgm:chPref val="0"/>
          <dgm:bulletEnabled val="1"/>
        </dgm:presLayoutVars>
      </dgm:prSet>
      <dgm:spPr/>
      <dgm:t>
        <a:bodyPr/>
        <a:lstStyle/>
        <a:p>
          <a:endParaRPr lang="en-US"/>
        </a:p>
      </dgm:t>
    </dgm:pt>
  </dgm:ptLst>
  <dgm:cxnLst>
    <dgm:cxn modelId="{4BBF6328-12E4-4C9F-98AA-FA5A58475B56}" type="presOf" srcId="{C94671B5-A0B5-4617-A1DF-92E34EE688E7}" destId="{F2CDC6C8-EDA6-4113-BED6-30ECDCAF0757}" srcOrd="0" destOrd="0" presId="urn:microsoft.com/office/officeart/2011/layout/RadialPictureList"/>
    <dgm:cxn modelId="{0012B3A5-BD8B-454F-AABA-B0B023DD1BC6}" type="presOf" srcId="{209DC9CB-C943-42C5-B909-EA68C6E2DD0E}" destId="{61D7DDDF-013A-4B29-A960-B08A8DAF7876}" srcOrd="0" destOrd="0" presId="urn:microsoft.com/office/officeart/2011/layout/RadialPictureList"/>
    <dgm:cxn modelId="{50E7A4E8-3D57-4E46-B96C-D7DED73696B5}" srcId="{724A6691-7502-4031-AB98-6C605700D2D6}" destId="{209DC9CB-C943-42C5-B909-EA68C6E2DD0E}" srcOrd="0" destOrd="0" parTransId="{9F95B638-4EEE-4A5E-B49A-8EEEA337236A}" sibTransId="{C313FA7D-9694-4464-8B70-8F686889670E}"/>
    <dgm:cxn modelId="{54A877A9-75B3-440F-8699-2EAAAB3E6D10}" srcId="{3ED9C05A-CEE2-4076-838B-B9CE5AC36474}" destId="{724A6691-7502-4031-AB98-6C605700D2D6}" srcOrd="0" destOrd="0" parTransId="{7900EFB6-2C73-417D-AA15-466DBE2E496B}" sibTransId="{5D1CB48C-B388-44A1-A109-7022C474CFEA}"/>
    <dgm:cxn modelId="{35F61897-7892-498E-BAC6-28FE9FAA9D84}" type="presOf" srcId="{724A6691-7502-4031-AB98-6C605700D2D6}" destId="{9F475330-0C16-4818-81BE-0AB2EE6A42A1}" srcOrd="0" destOrd="0" presId="urn:microsoft.com/office/officeart/2011/layout/RadialPictureList"/>
    <dgm:cxn modelId="{85D1E008-E0B5-4461-A786-CE020DEECC56}" srcId="{724A6691-7502-4031-AB98-6C605700D2D6}" destId="{169602C0-10E0-4F27-A728-E84E9B8E12D7}" srcOrd="2" destOrd="0" parTransId="{6A59C104-F4DA-41B5-B3DC-0B642D87D674}" sibTransId="{5AEF4A39-1C51-434C-AEB7-B8AD5335D266}"/>
    <dgm:cxn modelId="{C1A7C07E-6629-44FA-85BD-2BE41B2B69EF}" type="presOf" srcId="{3ED9C05A-CEE2-4076-838B-B9CE5AC36474}" destId="{D8B2539F-3AEB-48D8-8A53-0F04AC403EE0}" srcOrd="0" destOrd="0" presId="urn:microsoft.com/office/officeart/2011/layout/RadialPictureList"/>
    <dgm:cxn modelId="{3EE8E739-FB9D-4D00-952E-1DF340D52785}" type="presOf" srcId="{9A78A71C-9DC1-4258-8556-1CB0C6242E03}" destId="{F500D429-6C24-4EFB-9A96-07D8E93D6F3F}" srcOrd="0" destOrd="0" presId="urn:microsoft.com/office/officeart/2011/layout/RadialPictureList"/>
    <dgm:cxn modelId="{EC14BA8F-052B-4D7E-8C9B-7C8A7D2504C6}" srcId="{724A6691-7502-4031-AB98-6C605700D2D6}" destId="{9A78A71C-9DC1-4258-8556-1CB0C6242E03}" srcOrd="1" destOrd="0" parTransId="{C9249749-7F3C-44EA-A2AC-21D20591FBBC}" sibTransId="{456E7C4B-4B0C-46DC-96F1-C60B56B0BA37}"/>
    <dgm:cxn modelId="{A5D425BB-9EA6-4DB0-8932-D95082E391B1}" srcId="{724A6691-7502-4031-AB98-6C605700D2D6}" destId="{C94671B5-A0B5-4617-A1DF-92E34EE688E7}" srcOrd="3" destOrd="0" parTransId="{C48F87A7-8381-43FD-9F8D-5BAB021E389F}" sibTransId="{92FC0AD7-10A8-43F2-BF39-0A10F103DAD2}"/>
    <dgm:cxn modelId="{77D8E776-B89C-416C-8BC0-4A4E130BE2EB}" type="presOf" srcId="{169602C0-10E0-4F27-A728-E84E9B8E12D7}" destId="{CBB967CE-14F6-4B48-9B8F-5FB45BA7113B}" srcOrd="0" destOrd="0" presId="urn:microsoft.com/office/officeart/2011/layout/RadialPictureList"/>
    <dgm:cxn modelId="{B1760454-1DD3-4AC6-B71F-665FA093DD36}" type="presParOf" srcId="{D8B2539F-3AEB-48D8-8A53-0F04AC403EE0}" destId="{9F475330-0C16-4818-81BE-0AB2EE6A42A1}" srcOrd="0" destOrd="0" presId="urn:microsoft.com/office/officeart/2011/layout/RadialPictureList"/>
    <dgm:cxn modelId="{F633D5F0-71BA-4ED3-A128-FB7094BB73EB}" type="presParOf" srcId="{D8B2539F-3AEB-48D8-8A53-0F04AC403EE0}" destId="{EFD40E02-74BA-4FD8-A2D9-B093CC682263}" srcOrd="1" destOrd="0" presId="urn:microsoft.com/office/officeart/2011/layout/RadialPictureList"/>
    <dgm:cxn modelId="{F6B8009E-40DB-4686-81D8-DC33C8178D95}" type="presParOf" srcId="{D8B2539F-3AEB-48D8-8A53-0F04AC403EE0}" destId="{44D1EC3B-497A-4FE5-9B47-F4611EDD0701}" srcOrd="2" destOrd="0" presId="urn:microsoft.com/office/officeart/2011/layout/RadialPictureList"/>
    <dgm:cxn modelId="{40D42EDC-07EE-410C-A79C-87C712749EA5}" type="presParOf" srcId="{D8B2539F-3AEB-48D8-8A53-0F04AC403EE0}" destId="{61D7DDDF-013A-4B29-A960-B08A8DAF7876}" srcOrd="3" destOrd="0" presId="urn:microsoft.com/office/officeart/2011/layout/RadialPictureList"/>
    <dgm:cxn modelId="{E38B5151-9C86-443A-A541-53E44BFACC98}" type="presParOf" srcId="{D8B2539F-3AEB-48D8-8A53-0F04AC403EE0}" destId="{3892ECB0-7960-4DC2-A563-C976970D38B0}" srcOrd="4" destOrd="0" presId="urn:microsoft.com/office/officeart/2011/layout/RadialPictureList"/>
    <dgm:cxn modelId="{10FAB389-9647-4144-8A74-70AB5F212055}" type="presParOf" srcId="{3892ECB0-7960-4DC2-A563-C976970D38B0}" destId="{55C8197B-1867-47D2-B5C8-E69C22C8C79B}" srcOrd="0" destOrd="0" presId="urn:microsoft.com/office/officeart/2011/layout/RadialPictureList"/>
    <dgm:cxn modelId="{5C30F5EF-1726-4582-85B4-D7445B0CF268}" type="presParOf" srcId="{D8B2539F-3AEB-48D8-8A53-0F04AC403EE0}" destId="{F500D429-6C24-4EFB-9A96-07D8E93D6F3F}" srcOrd="5" destOrd="0" presId="urn:microsoft.com/office/officeart/2011/layout/RadialPictureList"/>
    <dgm:cxn modelId="{3074A767-9502-473E-9463-F0E9F2975056}" type="presParOf" srcId="{D8B2539F-3AEB-48D8-8A53-0F04AC403EE0}" destId="{642D1E64-EF87-43F5-9851-B70C3C017413}" srcOrd="6" destOrd="0" presId="urn:microsoft.com/office/officeart/2011/layout/RadialPictureList"/>
    <dgm:cxn modelId="{1B75E9D1-1087-4B68-8446-4EB3612F53EE}" type="presParOf" srcId="{642D1E64-EF87-43F5-9851-B70C3C017413}" destId="{3F34F306-FB7B-4D0F-B0F7-2C262056B158}" srcOrd="0" destOrd="0" presId="urn:microsoft.com/office/officeart/2011/layout/RadialPictureList"/>
    <dgm:cxn modelId="{8F7063C7-A69A-4ADA-A1C1-CE9ED3F39C7F}" type="presParOf" srcId="{D8B2539F-3AEB-48D8-8A53-0F04AC403EE0}" destId="{CBB967CE-14F6-4B48-9B8F-5FB45BA7113B}" srcOrd="7" destOrd="0" presId="urn:microsoft.com/office/officeart/2011/layout/RadialPictureList"/>
    <dgm:cxn modelId="{50E9783C-4A7C-4CEC-BF8A-101A49663E9B}" type="presParOf" srcId="{D8B2539F-3AEB-48D8-8A53-0F04AC403EE0}" destId="{ACDC77C4-7BFC-4AF6-B250-371C9165607A}" srcOrd="8" destOrd="0" presId="urn:microsoft.com/office/officeart/2011/layout/RadialPictureList"/>
    <dgm:cxn modelId="{6E681348-6216-4984-934F-7B81BFC93F81}" type="presParOf" srcId="{ACDC77C4-7BFC-4AF6-B250-371C9165607A}" destId="{9405243D-7AD6-420C-B899-C4757E6B7789}" srcOrd="0" destOrd="0" presId="urn:microsoft.com/office/officeart/2011/layout/RadialPictureList"/>
    <dgm:cxn modelId="{A5079BB7-D286-454A-A886-A14F875B3F37}" type="presParOf" srcId="{D8B2539F-3AEB-48D8-8A53-0F04AC403EE0}" destId="{F2CDC6C8-EDA6-4113-BED6-30ECDCAF0757}" srcOrd="9"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A2F497-854C-40D3-A964-18D5B8B3A689}" type="doc">
      <dgm:prSet loTypeId="urn:microsoft.com/office/officeart/2005/8/layout/arrow5" loCatId="process" qsTypeId="urn:microsoft.com/office/officeart/2005/8/quickstyle/simple1" qsCatId="simple" csTypeId="urn:microsoft.com/office/officeart/2005/8/colors/accent1_2" csCatId="accent1" phldr="1"/>
      <dgm:spPr/>
    </dgm:pt>
    <dgm:pt modelId="{E9B5E807-9EF4-437A-8342-4D478C578788}">
      <dgm:prSet phldrT="[Text]"/>
      <dgm:spPr/>
      <dgm:t>
        <a:bodyPr/>
        <a:lstStyle/>
        <a:p>
          <a:r>
            <a:rPr lang="en-US" b="1" i="0" dirty="0" smtClean="0"/>
            <a:t>Optimized ROI</a:t>
          </a:r>
          <a:endParaRPr lang="en-US" dirty="0"/>
        </a:p>
      </dgm:t>
    </dgm:pt>
    <dgm:pt modelId="{66DCAD2A-551D-4D18-BCD4-6E9020AF9785}" type="parTrans" cxnId="{56B1B276-D2E5-4253-8652-DA5E37357F90}">
      <dgm:prSet/>
      <dgm:spPr/>
      <dgm:t>
        <a:bodyPr/>
        <a:lstStyle/>
        <a:p>
          <a:endParaRPr lang="en-US"/>
        </a:p>
      </dgm:t>
    </dgm:pt>
    <dgm:pt modelId="{E86A1278-A1DB-425A-A8A8-8CD7DC5138BC}" type="sibTrans" cxnId="{56B1B276-D2E5-4253-8652-DA5E37357F90}">
      <dgm:prSet/>
      <dgm:spPr/>
      <dgm:t>
        <a:bodyPr/>
        <a:lstStyle/>
        <a:p>
          <a:endParaRPr lang="en-US"/>
        </a:p>
      </dgm:t>
    </dgm:pt>
    <dgm:pt modelId="{A7A26E88-49B8-4684-90EE-87F51284494C}">
      <dgm:prSet phldrT="[Text]"/>
      <dgm:spPr/>
      <dgm:t>
        <a:bodyPr/>
        <a:lstStyle/>
        <a:p>
          <a:r>
            <a:rPr lang="en-US" b="1" dirty="0" smtClean="0"/>
            <a:t>Superior Security</a:t>
          </a:r>
          <a:endParaRPr lang="en-US" dirty="0"/>
        </a:p>
      </dgm:t>
    </dgm:pt>
    <dgm:pt modelId="{3D37434D-3702-4591-B74A-9264F395198B}" type="parTrans" cxnId="{A1AE43E3-4602-4146-924D-BFDF5F6FDE97}">
      <dgm:prSet/>
      <dgm:spPr/>
      <dgm:t>
        <a:bodyPr/>
        <a:lstStyle/>
        <a:p>
          <a:endParaRPr lang="en-US"/>
        </a:p>
      </dgm:t>
    </dgm:pt>
    <dgm:pt modelId="{096AB925-A2B5-444E-912E-F946323E2967}" type="sibTrans" cxnId="{A1AE43E3-4602-4146-924D-BFDF5F6FDE97}">
      <dgm:prSet/>
      <dgm:spPr/>
      <dgm:t>
        <a:bodyPr/>
        <a:lstStyle/>
        <a:p>
          <a:endParaRPr lang="en-US"/>
        </a:p>
      </dgm:t>
    </dgm:pt>
    <dgm:pt modelId="{581AB342-67AF-49FE-BDDD-C0C5897FC7BA}">
      <dgm:prSet phldrT="[Text]"/>
      <dgm:spPr/>
      <dgm:t>
        <a:bodyPr/>
        <a:lstStyle/>
        <a:p>
          <a:r>
            <a:rPr lang="en-US" b="1" dirty="0" smtClean="0"/>
            <a:t>Low Latency</a:t>
          </a:r>
          <a:endParaRPr lang="en-US" dirty="0"/>
        </a:p>
      </dgm:t>
    </dgm:pt>
    <dgm:pt modelId="{1F00C0B0-FB27-48CD-AEA2-8F9D6FBFB6E5}" type="parTrans" cxnId="{7383305D-D4EB-4ECF-9EFC-CC487BE4262F}">
      <dgm:prSet/>
      <dgm:spPr/>
      <dgm:t>
        <a:bodyPr/>
        <a:lstStyle/>
        <a:p>
          <a:endParaRPr lang="en-US"/>
        </a:p>
      </dgm:t>
    </dgm:pt>
    <dgm:pt modelId="{A3B52A4A-7D93-4E51-A446-7437D1967F18}" type="sibTrans" cxnId="{7383305D-D4EB-4ECF-9EFC-CC487BE4262F}">
      <dgm:prSet/>
      <dgm:spPr/>
      <dgm:t>
        <a:bodyPr/>
        <a:lstStyle/>
        <a:p>
          <a:endParaRPr lang="en-US"/>
        </a:p>
      </dgm:t>
    </dgm:pt>
    <dgm:pt modelId="{005F56F3-A2C3-4D6A-98DB-E0B7FAF360D1}">
      <dgm:prSet phldrT="[Text]"/>
      <dgm:spPr/>
      <dgm:t>
        <a:bodyPr/>
        <a:lstStyle/>
        <a:p>
          <a:r>
            <a:rPr lang="en-US" b="1" dirty="0" smtClean="0"/>
            <a:t>Autonomy</a:t>
          </a:r>
          <a:endParaRPr lang="en-US" dirty="0"/>
        </a:p>
      </dgm:t>
    </dgm:pt>
    <dgm:pt modelId="{DF5DD290-7089-43BE-B092-A8002782B991}" type="parTrans" cxnId="{2AB09C45-03BA-4AAD-8775-CF1A1E2AC029}">
      <dgm:prSet/>
      <dgm:spPr/>
      <dgm:t>
        <a:bodyPr/>
        <a:lstStyle/>
        <a:p>
          <a:endParaRPr lang="en-US"/>
        </a:p>
      </dgm:t>
    </dgm:pt>
    <dgm:pt modelId="{6E941F52-0748-4702-A395-2FB63496265A}" type="sibTrans" cxnId="{2AB09C45-03BA-4AAD-8775-CF1A1E2AC029}">
      <dgm:prSet/>
      <dgm:spPr/>
      <dgm:t>
        <a:bodyPr/>
        <a:lstStyle/>
        <a:p>
          <a:endParaRPr lang="en-US"/>
        </a:p>
      </dgm:t>
    </dgm:pt>
    <dgm:pt modelId="{0730EB03-DDD0-44AE-BBE9-3AB67DB41C39}">
      <dgm:prSet phldrT="[Text]"/>
      <dgm:spPr/>
      <dgm:t>
        <a:bodyPr/>
        <a:lstStyle/>
        <a:p>
          <a:r>
            <a:rPr lang="en-US" b="1" dirty="0" smtClean="0"/>
            <a:t>Less Disaster Prone</a:t>
          </a:r>
          <a:endParaRPr lang="en-US" dirty="0"/>
        </a:p>
      </dgm:t>
    </dgm:pt>
    <dgm:pt modelId="{918CA3B9-986A-4E27-91D3-1E9B67A4107A}" type="parTrans" cxnId="{DB6B6C36-7784-438B-B3C0-7F494228FE8F}">
      <dgm:prSet/>
      <dgm:spPr/>
      <dgm:t>
        <a:bodyPr/>
        <a:lstStyle/>
        <a:p>
          <a:endParaRPr lang="en-US"/>
        </a:p>
      </dgm:t>
    </dgm:pt>
    <dgm:pt modelId="{E1BA74BF-6166-4F7E-A58A-72A87088A46A}" type="sibTrans" cxnId="{DB6B6C36-7784-438B-B3C0-7F494228FE8F}">
      <dgm:prSet/>
      <dgm:spPr/>
      <dgm:t>
        <a:bodyPr/>
        <a:lstStyle/>
        <a:p>
          <a:endParaRPr lang="en-US"/>
        </a:p>
      </dgm:t>
    </dgm:pt>
    <dgm:pt modelId="{2DAC1ADE-712C-4BD8-8229-C658D396E154}" type="pres">
      <dgm:prSet presAssocID="{63A2F497-854C-40D3-A964-18D5B8B3A689}" presName="diagram" presStyleCnt="0">
        <dgm:presLayoutVars>
          <dgm:dir/>
          <dgm:resizeHandles val="exact"/>
        </dgm:presLayoutVars>
      </dgm:prSet>
      <dgm:spPr/>
    </dgm:pt>
    <dgm:pt modelId="{9D534782-9BD9-407E-A609-167FF9D5C064}" type="pres">
      <dgm:prSet presAssocID="{E9B5E807-9EF4-437A-8342-4D478C578788}" presName="arrow" presStyleLbl="node1" presStyleIdx="0" presStyleCnt="5">
        <dgm:presLayoutVars>
          <dgm:bulletEnabled val="1"/>
        </dgm:presLayoutVars>
      </dgm:prSet>
      <dgm:spPr/>
      <dgm:t>
        <a:bodyPr/>
        <a:lstStyle/>
        <a:p>
          <a:endParaRPr lang="en-US"/>
        </a:p>
      </dgm:t>
    </dgm:pt>
    <dgm:pt modelId="{E26A8350-CF67-4AC0-87DB-AAEAC79EC50B}" type="pres">
      <dgm:prSet presAssocID="{A7A26E88-49B8-4684-90EE-87F51284494C}" presName="arrow" presStyleLbl="node1" presStyleIdx="1" presStyleCnt="5">
        <dgm:presLayoutVars>
          <dgm:bulletEnabled val="1"/>
        </dgm:presLayoutVars>
      </dgm:prSet>
      <dgm:spPr/>
      <dgm:t>
        <a:bodyPr/>
        <a:lstStyle/>
        <a:p>
          <a:endParaRPr lang="en-US"/>
        </a:p>
      </dgm:t>
    </dgm:pt>
    <dgm:pt modelId="{F4FF61A5-4D19-4C2D-BFD0-E7EBD9121A3C}" type="pres">
      <dgm:prSet presAssocID="{581AB342-67AF-49FE-BDDD-C0C5897FC7BA}" presName="arrow" presStyleLbl="node1" presStyleIdx="2" presStyleCnt="5">
        <dgm:presLayoutVars>
          <dgm:bulletEnabled val="1"/>
        </dgm:presLayoutVars>
      </dgm:prSet>
      <dgm:spPr/>
      <dgm:t>
        <a:bodyPr/>
        <a:lstStyle/>
        <a:p>
          <a:endParaRPr lang="en-US"/>
        </a:p>
      </dgm:t>
    </dgm:pt>
    <dgm:pt modelId="{78659EF8-E61E-41A6-AC8E-087C4475A07F}" type="pres">
      <dgm:prSet presAssocID="{005F56F3-A2C3-4D6A-98DB-E0B7FAF360D1}" presName="arrow" presStyleLbl="node1" presStyleIdx="3" presStyleCnt="5">
        <dgm:presLayoutVars>
          <dgm:bulletEnabled val="1"/>
        </dgm:presLayoutVars>
      </dgm:prSet>
      <dgm:spPr/>
      <dgm:t>
        <a:bodyPr/>
        <a:lstStyle/>
        <a:p>
          <a:endParaRPr lang="en-US"/>
        </a:p>
      </dgm:t>
    </dgm:pt>
    <dgm:pt modelId="{902870BC-B35A-4B1E-9B91-563946620E16}" type="pres">
      <dgm:prSet presAssocID="{0730EB03-DDD0-44AE-BBE9-3AB67DB41C39}" presName="arrow" presStyleLbl="node1" presStyleIdx="4" presStyleCnt="5">
        <dgm:presLayoutVars>
          <dgm:bulletEnabled val="1"/>
        </dgm:presLayoutVars>
      </dgm:prSet>
      <dgm:spPr/>
      <dgm:t>
        <a:bodyPr/>
        <a:lstStyle/>
        <a:p>
          <a:endParaRPr lang="en-US"/>
        </a:p>
      </dgm:t>
    </dgm:pt>
  </dgm:ptLst>
  <dgm:cxnLst>
    <dgm:cxn modelId="{92FD46A9-DEF4-41A2-8303-91E9BBB9E080}" type="presOf" srcId="{0730EB03-DDD0-44AE-BBE9-3AB67DB41C39}" destId="{902870BC-B35A-4B1E-9B91-563946620E16}" srcOrd="0" destOrd="0" presId="urn:microsoft.com/office/officeart/2005/8/layout/arrow5"/>
    <dgm:cxn modelId="{6FD7DDD9-F090-4112-B595-E6E2779A08EA}" type="presOf" srcId="{581AB342-67AF-49FE-BDDD-C0C5897FC7BA}" destId="{F4FF61A5-4D19-4C2D-BFD0-E7EBD9121A3C}" srcOrd="0" destOrd="0" presId="urn:microsoft.com/office/officeart/2005/8/layout/arrow5"/>
    <dgm:cxn modelId="{9D9201D0-5CA3-45D6-BE56-CD77685C74FF}" type="presOf" srcId="{005F56F3-A2C3-4D6A-98DB-E0B7FAF360D1}" destId="{78659EF8-E61E-41A6-AC8E-087C4475A07F}" srcOrd="0" destOrd="0" presId="urn:microsoft.com/office/officeart/2005/8/layout/arrow5"/>
    <dgm:cxn modelId="{5D3C75E9-65CF-4170-A9FC-9AC4A7782627}" type="presOf" srcId="{E9B5E807-9EF4-437A-8342-4D478C578788}" destId="{9D534782-9BD9-407E-A609-167FF9D5C064}" srcOrd="0" destOrd="0" presId="urn:microsoft.com/office/officeart/2005/8/layout/arrow5"/>
    <dgm:cxn modelId="{44151DBE-3C01-4F0F-868F-C65BEA577391}" type="presOf" srcId="{63A2F497-854C-40D3-A964-18D5B8B3A689}" destId="{2DAC1ADE-712C-4BD8-8229-C658D396E154}" srcOrd="0" destOrd="0" presId="urn:microsoft.com/office/officeart/2005/8/layout/arrow5"/>
    <dgm:cxn modelId="{A1AE43E3-4602-4146-924D-BFDF5F6FDE97}" srcId="{63A2F497-854C-40D3-A964-18D5B8B3A689}" destId="{A7A26E88-49B8-4684-90EE-87F51284494C}" srcOrd="1" destOrd="0" parTransId="{3D37434D-3702-4591-B74A-9264F395198B}" sibTransId="{096AB925-A2B5-444E-912E-F946323E2967}"/>
    <dgm:cxn modelId="{DB6B6C36-7784-438B-B3C0-7F494228FE8F}" srcId="{63A2F497-854C-40D3-A964-18D5B8B3A689}" destId="{0730EB03-DDD0-44AE-BBE9-3AB67DB41C39}" srcOrd="4" destOrd="0" parTransId="{918CA3B9-986A-4E27-91D3-1E9B67A4107A}" sibTransId="{E1BA74BF-6166-4F7E-A58A-72A87088A46A}"/>
    <dgm:cxn modelId="{7383305D-D4EB-4ECF-9EFC-CC487BE4262F}" srcId="{63A2F497-854C-40D3-A964-18D5B8B3A689}" destId="{581AB342-67AF-49FE-BDDD-C0C5897FC7BA}" srcOrd="2" destOrd="0" parTransId="{1F00C0B0-FB27-48CD-AEA2-8F9D6FBFB6E5}" sibTransId="{A3B52A4A-7D93-4E51-A446-7437D1967F18}"/>
    <dgm:cxn modelId="{2AB09C45-03BA-4AAD-8775-CF1A1E2AC029}" srcId="{63A2F497-854C-40D3-A964-18D5B8B3A689}" destId="{005F56F3-A2C3-4D6A-98DB-E0B7FAF360D1}" srcOrd="3" destOrd="0" parTransId="{DF5DD290-7089-43BE-B092-A8002782B991}" sibTransId="{6E941F52-0748-4702-A395-2FB63496265A}"/>
    <dgm:cxn modelId="{4FCA1955-C6AD-4115-9C64-DE9A5819ED7E}" type="presOf" srcId="{A7A26E88-49B8-4684-90EE-87F51284494C}" destId="{E26A8350-CF67-4AC0-87DB-AAEAC79EC50B}" srcOrd="0" destOrd="0" presId="urn:microsoft.com/office/officeart/2005/8/layout/arrow5"/>
    <dgm:cxn modelId="{56B1B276-D2E5-4253-8652-DA5E37357F90}" srcId="{63A2F497-854C-40D3-A964-18D5B8B3A689}" destId="{E9B5E807-9EF4-437A-8342-4D478C578788}" srcOrd="0" destOrd="0" parTransId="{66DCAD2A-551D-4D18-BCD4-6E9020AF9785}" sibTransId="{E86A1278-A1DB-425A-A8A8-8CD7DC5138BC}"/>
    <dgm:cxn modelId="{1CEFED14-3CC0-49FF-9DCB-7CBCE128EE9C}" type="presParOf" srcId="{2DAC1ADE-712C-4BD8-8229-C658D396E154}" destId="{9D534782-9BD9-407E-A609-167FF9D5C064}" srcOrd="0" destOrd="0" presId="urn:microsoft.com/office/officeart/2005/8/layout/arrow5"/>
    <dgm:cxn modelId="{18F1F5CE-05E0-4872-A207-6D071AA4A1F2}" type="presParOf" srcId="{2DAC1ADE-712C-4BD8-8229-C658D396E154}" destId="{E26A8350-CF67-4AC0-87DB-AAEAC79EC50B}" srcOrd="1" destOrd="0" presId="urn:microsoft.com/office/officeart/2005/8/layout/arrow5"/>
    <dgm:cxn modelId="{F402B2BF-3B48-40D0-BC5A-60AF187D2E93}" type="presParOf" srcId="{2DAC1ADE-712C-4BD8-8229-C658D396E154}" destId="{F4FF61A5-4D19-4C2D-BFD0-E7EBD9121A3C}" srcOrd="2" destOrd="0" presId="urn:microsoft.com/office/officeart/2005/8/layout/arrow5"/>
    <dgm:cxn modelId="{9ECB63A5-8F82-4C7B-A383-6E1872659C12}" type="presParOf" srcId="{2DAC1ADE-712C-4BD8-8229-C658D396E154}" destId="{78659EF8-E61E-41A6-AC8E-087C4475A07F}" srcOrd="3" destOrd="0" presId="urn:microsoft.com/office/officeart/2005/8/layout/arrow5"/>
    <dgm:cxn modelId="{35F0AB2A-39AB-455F-8F63-EFFE47B9833C}" type="presParOf" srcId="{2DAC1ADE-712C-4BD8-8229-C658D396E154}" destId="{902870BC-B35A-4B1E-9B91-563946620E16}" srcOrd="4"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1" y="0"/>
            <a:ext cx="6669088" cy="677481"/>
          </a:xfrm>
          <a:prstGeom prst="rect">
            <a:avLst/>
          </a:prstGeom>
          <a:solidFill>
            <a:srgbClr val="879BAA"/>
          </a:solidFill>
          <a:ln w="9525" algn="ctr">
            <a:noFill/>
            <a:miter lim="800000"/>
            <a:headEnd/>
            <a:tailEnd/>
          </a:ln>
          <a:effectLst/>
        </p:spPr>
        <p:txBody>
          <a:bodyPr wrap="none" lIns="87532" tIns="43767" rIns="87532" bIns="43767" anchor="ctr"/>
          <a:lstStyle/>
          <a:p>
            <a:endParaRPr lang="en-US"/>
          </a:p>
        </p:txBody>
      </p:sp>
      <p:sp>
        <p:nvSpPr>
          <p:cNvPr id="173058" name="Rectangle 2"/>
          <p:cNvSpPr>
            <a:spLocks noGrp="1" noChangeArrowheads="1"/>
          </p:cNvSpPr>
          <p:nvPr>
            <p:ph type="hdr" sz="quarter"/>
          </p:nvPr>
        </p:nvSpPr>
        <p:spPr bwMode="auto">
          <a:xfrm>
            <a:off x="1" y="0"/>
            <a:ext cx="3052689" cy="535826"/>
          </a:xfrm>
          <a:prstGeom prst="rect">
            <a:avLst/>
          </a:prstGeom>
          <a:noFill/>
          <a:ln w="9525">
            <a:noFill/>
            <a:miter lim="800000"/>
            <a:headEnd/>
            <a:tailEnd/>
          </a:ln>
          <a:effectLst/>
        </p:spPr>
        <p:txBody>
          <a:bodyPr vert="horz" wrap="square" lIns="142202" tIns="142202" rIns="142202" bIns="142202" numCol="1" anchor="t" anchorCtr="0" compatLnSpc="1">
            <a:prstTxWarp prst="textNoShape">
              <a:avLst/>
            </a:prstTxWarp>
          </a:bodyPr>
          <a:lstStyle>
            <a:lvl1pPr defTabSz="902676">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605963" y="0"/>
            <a:ext cx="3063127" cy="535826"/>
          </a:xfrm>
          <a:prstGeom prst="rect">
            <a:avLst/>
          </a:prstGeom>
          <a:noFill/>
          <a:ln w="9525">
            <a:noFill/>
            <a:miter lim="800000"/>
            <a:headEnd/>
            <a:tailEnd/>
          </a:ln>
          <a:effectLst/>
        </p:spPr>
        <p:txBody>
          <a:bodyPr vert="horz" wrap="square" lIns="142202" tIns="142202" rIns="142202" bIns="142202" numCol="1" anchor="t" anchorCtr="0" compatLnSpc="1">
            <a:prstTxWarp prst="textNoShape">
              <a:avLst/>
            </a:prstTxWarp>
          </a:bodyPr>
          <a:lstStyle>
            <a:lvl1pPr algn="r" defTabSz="902676">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1" y="9390812"/>
            <a:ext cx="3052689" cy="535826"/>
          </a:xfrm>
          <a:prstGeom prst="rect">
            <a:avLst/>
          </a:prstGeom>
          <a:noFill/>
          <a:ln w="9525">
            <a:noFill/>
            <a:miter lim="800000"/>
            <a:headEnd/>
            <a:tailEnd/>
          </a:ln>
          <a:effectLst/>
        </p:spPr>
        <p:txBody>
          <a:bodyPr vert="horz" wrap="square" lIns="142202" tIns="142202" rIns="142202" bIns="142202" numCol="1" anchor="b" anchorCtr="0" compatLnSpc="1">
            <a:prstTxWarp prst="textNoShape">
              <a:avLst/>
            </a:prstTxWarp>
          </a:bodyPr>
          <a:lstStyle>
            <a:lvl1pPr defTabSz="902676">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605963" y="9390812"/>
            <a:ext cx="3063127" cy="535826"/>
          </a:xfrm>
          <a:prstGeom prst="rect">
            <a:avLst/>
          </a:prstGeom>
          <a:noFill/>
          <a:ln w="9525">
            <a:noFill/>
            <a:miter lim="800000"/>
            <a:headEnd/>
            <a:tailEnd/>
          </a:ln>
          <a:effectLst/>
        </p:spPr>
        <p:txBody>
          <a:bodyPr vert="horz" wrap="square" lIns="142202" tIns="142202" rIns="142202" bIns="142202" numCol="1" anchor="b" anchorCtr="0" compatLnSpc="1">
            <a:prstTxWarp prst="textNoShape">
              <a:avLst/>
            </a:prstTxWarp>
          </a:bodyPr>
          <a:lstStyle>
            <a:lvl1pPr algn="r" defTabSz="902676">
              <a:spcBef>
                <a:spcPct val="0"/>
              </a:spcBef>
              <a:defRPr sz="1200">
                <a:solidFill>
                  <a:schemeClr val="tx1"/>
                </a:solidFill>
                <a:latin typeface="Siemens Sans" pitchFamily="2" charset="0"/>
              </a:defRPr>
            </a:lvl1pPr>
          </a:lstStyle>
          <a:p>
            <a:r>
              <a:rPr lang="en-US" dirty="0" smtClean="0">
                <a:latin typeface="Arial" pitchFamily="34" charset="0"/>
              </a:rPr>
              <a:t>Handout </a:t>
            </a:r>
            <a:fld id="{BFC713D8-7968-482B-A79F-9C586FE5053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402448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1" y="0"/>
            <a:ext cx="3052689" cy="535826"/>
          </a:xfrm>
          <a:prstGeom prst="rect">
            <a:avLst/>
          </a:prstGeom>
          <a:noFill/>
          <a:ln w="9525">
            <a:noFill/>
            <a:miter lim="800000"/>
            <a:headEnd/>
            <a:tailEnd/>
          </a:ln>
          <a:effectLst/>
        </p:spPr>
        <p:txBody>
          <a:bodyPr vert="horz" wrap="square" lIns="142202" tIns="142202" rIns="142202" bIns="142202" numCol="1" anchor="t" anchorCtr="0" compatLnSpc="1">
            <a:prstTxWarp prst="textNoShape">
              <a:avLst/>
            </a:prstTxWarp>
          </a:bodyPr>
          <a:lstStyle>
            <a:lvl1pPr defTabSz="902676">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616400" y="0"/>
            <a:ext cx="3051198" cy="535826"/>
          </a:xfrm>
          <a:prstGeom prst="rect">
            <a:avLst/>
          </a:prstGeom>
          <a:noFill/>
          <a:ln w="9525">
            <a:noFill/>
            <a:miter lim="800000"/>
            <a:headEnd/>
            <a:tailEnd/>
          </a:ln>
          <a:effectLst/>
        </p:spPr>
        <p:txBody>
          <a:bodyPr vert="horz" wrap="square" lIns="142202" tIns="142202" rIns="142202" bIns="142202" numCol="1" anchor="t" anchorCtr="0" compatLnSpc="1">
            <a:prstTxWarp prst="textNoShape">
              <a:avLst/>
            </a:prstTxWarp>
          </a:bodyPr>
          <a:lstStyle>
            <a:lvl1pPr algn="r" defTabSz="902676">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25400" y="744538"/>
            <a:ext cx="661987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23695" y="4677699"/>
            <a:ext cx="6221698" cy="44282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77830" name="Rectangle 6"/>
          <p:cNvSpPr>
            <a:spLocks noGrp="1" noChangeArrowheads="1"/>
          </p:cNvSpPr>
          <p:nvPr>
            <p:ph type="ftr" sz="quarter" idx="4"/>
          </p:nvPr>
        </p:nvSpPr>
        <p:spPr bwMode="auto">
          <a:xfrm>
            <a:off x="1" y="9390812"/>
            <a:ext cx="3052689" cy="534286"/>
          </a:xfrm>
          <a:prstGeom prst="rect">
            <a:avLst/>
          </a:prstGeom>
          <a:noFill/>
          <a:ln w="9525">
            <a:noFill/>
            <a:miter lim="800000"/>
            <a:headEnd/>
            <a:tailEnd/>
          </a:ln>
          <a:effectLst/>
        </p:spPr>
        <p:txBody>
          <a:bodyPr vert="horz" wrap="square" lIns="142202" tIns="142202" rIns="142202" bIns="142202" numCol="1" anchor="b" anchorCtr="0" compatLnSpc="1">
            <a:prstTxWarp prst="textNoShape">
              <a:avLst/>
            </a:prstTxWarp>
          </a:bodyPr>
          <a:lstStyle>
            <a:lvl1pPr defTabSz="902676">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616400" y="9390812"/>
            <a:ext cx="3051198" cy="534286"/>
          </a:xfrm>
          <a:prstGeom prst="rect">
            <a:avLst/>
          </a:prstGeom>
          <a:noFill/>
          <a:ln w="9525">
            <a:noFill/>
            <a:miter lim="800000"/>
            <a:headEnd/>
            <a:tailEnd/>
          </a:ln>
          <a:effectLst/>
        </p:spPr>
        <p:txBody>
          <a:bodyPr vert="horz" wrap="square" lIns="142202" tIns="142202" rIns="142202" bIns="142202" numCol="1" anchor="b" anchorCtr="0" compatLnSpc="1">
            <a:prstTxWarp prst="textNoShape">
              <a:avLst/>
            </a:prstTxWarp>
          </a:bodyPr>
          <a:lstStyle>
            <a:lvl1pPr algn="r" defTabSz="902676">
              <a:spcBef>
                <a:spcPct val="0"/>
              </a:spcBef>
              <a:defRPr sz="1200">
                <a:solidFill>
                  <a:schemeClr val="tx1"/>
                </a:solidFill>
                <a:latin typeface="Siemens Sans" pitchFamily="2" charset="0"/>
              </a:defRPr>
            </a:lvl1pPr>
          </a:lstStyle>
          <a:p>
            <a:r>
              <a:rPr lang="en-US" dirty="0" smtClean="0">
                <a:latin typeface="Arial" pitchFamily="34" charset="0"/>
              </a:rPr>
              <a:t>Notice </a:t>
            </a:r>
            <a:fld id="{AD141568-5488-4AC9-B82D-9F5CE1225E2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24749292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ＭＳ Ｐゴシック" charset="-128"/>
        <a:cs typeface="+mn-cs"/>
      </a:defRPr>
    </a:lvl1pPr>
    <a:lvl2pPr marL="544479" algn="l" rtl="0" eaLnBrk="0" fontAlgn="base" hangingPunct="0">
      <a:spcBef>
        <a:spcPct val="30000"/>
      </a:spcBef>
      <a:spcAft>
        <a:spcPct val="0"/>
      </a:spcAft>
      <a:defRPr sz="1400" kern="1200">
        <a:solidFill>
          <a:schemeClr val="tx1"/>
        </a:solidFill>
        <a:latin typeface="Arial" pitchFamily="34" charset="0"/>
        <a:ea typeface="ＭＳ Ｐゴシック" charset="-128"/>
        <a:cs typeface="+mn-cs"/>
      </a:defRPr>
    </a:lvl2pPr>
    <a:lvl3pPr marL="1088959" algn="l" rtl="0" eaLnBrk="0" fontAlgn="base" hangingPunct="0">
      <a:spcBef>
        <a:spcPct val="30000"/>
      </a:spcBef>
      <a:spcAft>
        <a:spcPct val="0"/>
      </a:spcAft>
      <a:defRPr sz="1400" kern="1200">
        <a:solidFill>
          <a:schemeClr val="tx1"/>
        </a:solidFill>
        <a:latin typeface="Arial" pitchFamily="34" charset="0"/>
        <a:ea typeface="ＭＳ Ｐゴシック" charset="-128"/>
        <a:cs typeface="+mn-cs"/>
      </a:defRPr>
    </a:lvl3pPr>
    <a:lvl4pPr marL="1633438" algn="l" rtl="0" eaLnBrk="0" fontAlgn="base" hangingPunct="0">
      <a:spcBef>
        <a:spcPct val="30000"/>
      </a:spcBef>
      <a:spcAft>
        <a:spcPct val="0"/>
      </a:spcAft>
      <a:defRPr sz="1400" kern="1200">
        <a:solidFill>
          <a:schemeClr val="tx1"/>
        </a:solidFill>
        <a:latin typeface="Arial" pitchFamily="34" charset="0"/>
        <a:ea typeface="ＭＳ Ｐゴシック" charset="-128"/>
        <a:cs typeface="+mn-cs"/>
      </a:defRPr>
    </a:lvl4pPr>
    <a:lvl5pPr marL="2177918" algn="l" rtl="0" eaLnBrk="0" fontAlgn="base" hangingPunct="0">
      <a:spcBef>
        <a:spcPct val="30000"/>
      </a:spcBef>
      <a:spcAft>
        <a:spcPct val="0"/>
      </a:spcAft>
      <a:defRPr sz="1400" kern="1200">
        <a:solidFill>
          <a:schemeClr val="tx1"/>
        </a:solidFill>
        <a:latin typeface="Arial" pitchFamily="34" charset="0"/>
        <a:ea typeface="ＭＳ Ｐゴシック" charset="-128"/>
        <a:cs typeface="+mn-cs"/>
      </a:defRPr>
    </a:lvl5pPr>
    <a:lvl6pPr marL="2722397" algn="l" defTabSz="544479" rtl="0" eaLnBrk="1" latinLnBrk="0" hangingPunct="1">
      <a:defRPr sz="1400" kern="1200">
        <a:solidFill>
          <a:schemeClr val="tx1"/>
        </a:solidFill>
        <a:latin typeface="+mn-lt"/>
        <a:ea typeface="+mn-ea"/>
        <a:cs typeface="+mn-cs"/>
      </a:defRPr>
    </a:lvl6pPr>
    <a:lvl7pPr marL="3266877" algn="l" defTabSz="544479" rtl="0" eaLnBrk="1" latinLnBrk="0" hangingPunct="1">
      <a:defRPr sz="1400" kern="1200">
        <a:solidFill>
          <a:schemeClr val="tx1"/>
        </a:solidFill>
        <a:latin typeface="+mn-lt"/>
        <a:ea typeface="+mn-ea"/>
        <a:cs typeface="+mn-cs"/>
      </a:defRPr>
    </a:lvl7pPr>
    <a:lvl8pPr marL="3811356" algn="l" defTabSz="544479" rtl="0" eaLnBrk="1" latinLnBrk="0" hangingPunct="1">
      <a:defRPr sz="1400" kern="1200">
        <a:solidFill>
          <a:schemeClr val="tx1"/>
        </a:solidFill>
        <a:latin typeface="+mn-lt"/>
        <a:ea typeface="+mn-ea"/>
        <a:cs typeface="+mn-cs"/>
      </a:defRPr>
    </a:lvl8pPr>
    <a:lvl9pPr marL="4355836" algn="l" defTabSz="544479"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Agnostic Deployment</a:t>
            </a:r>
            <a:r>
              <a:rPr lang="en-US" baseline="0" dirty="0" smtClean="0"/>
              <a:t> and Canary Release</a:t>
            </a:r>
            <a:r>
              <a:rPr lang="en-US" dirty="0" smtClean="0"/>
              <a:t>”. Here we are talking about 2 things,</a:t>
            </a:r>
            <a:r>
              <a:rPr lang="en-US" baseline="0" dirty="0" smtClean="0"/>
              <a:t> first, ‘Cloud Agnostic Deployment’ and second, ‘Canary Release’. Does anyone know what these terms mean? &lt;Let audience say yes or no, in any case we would need to explain what these terms are&gt;</a:t>
            </a:r>
          </a:p>
          <a:p>
            <a:r>
              <a:rPr lang="en-US" baseline="0" dirty="0" smtClean="0"/>
              <a:t>Fair enough, so if I have to tell you in short, ‘Cloud Agnostic Deployment’ is deploying your application to multiple clouds (AWS, Azure etc.) using same technique/pipeline, while Canary Release is incrementally deploying your application. So that it can be tested to a sub-set of users and if required can be rolled back or continue to deploy for all users. </a:t>
            </a:r>
          </a:p>
          <a:p>
            <a:r>
              <a:rPr lang="en-US" baseline="0" dirty="0" smtClean="0"/>
              <a:t>Yes, I owe you more details </a:t>
            </a:r>
            <a:r>
              <a:rPr lang="en-US" baseline="0" dirty="0" smtClean="0">
                <a:sym typeface="Wingdings" panose="05000000000000000000" pitchFamily="2" charset="2"/>
              </a:rPr>
              <a:t>. So let’s try to understand the concept with a Business Case.</a:t>
            </a:r>
            <a:r>
              <a:rPr lang="en-US" baseline="0" dirty="0" smtClean="0"/>
              <a:t> </a:t>
            </a:r>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a:t>
            </a:fld>
            <a:endParaRPr lang="en-US" dirty="0">
              <a:latin typeface="Arial" pitchFamily="34" charset="0"/>
            </a:endParaRPr>
          </a:p>
        </p:txBody>
      </p:sp>
    </p:spTree>
    <p:extLst>
      <p:ext uri="{BB962C8B-B14F-4D97-AF65-F5344CB8AC3E}">
        <p14:creationId xmlns:p14="http://schemas.microsoft.com/office/powerpoint/2010/main" val="2513727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12</a:t>
            </a:fld>
            <a:endParaRPr lang="en-US" dirty="0">
              <a:latin typeface="Arial" pitchFamily="34" charset="0"/>
            </a:endParaRPr>
          </a:p>
        </p:txBody>
      </p:sp>
    </p:spTree>
    <p:extLst>
      <p:ext uri="{BB962C8B-B14F-4D97-AF65-F5344CB8AC3E}">
        <p14:creationId xmlns:p14="http://schemas.microsoft.com/office/powerpoint/2010/main" val="289990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13</a:t>
            </a:fld>
            <a:endParaRPr lang="en-US" dirty="0">
              <a:latin typeface="Arial" pitchFamily="34" charset="0"/>
            </a:endParaRPr>
          </a:p>
        </p:txBody>
      </p:sp>
    </p:spTree>
    <p:extLst>
      <p:ext uri="{BB962C8B-B14F-4D97-AF65-F5344CB8AC3E}">
        <p14:creationId xmlns:p14="http://schemas.microsoft.com/office/powerpoint/2010/main" val="332034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15</a:t>
            </a:fld>
            <a:endParaRPr lang="en-US" dirty="0">
              <a:solidFill>
                <a:srgbClr val="000000"/>
              </a:solidFill>
              <a:latin typeface="Arial" pitchFamily="34" charset="0"/>
            </a:endParaRPr>
          </a:p>
        </p:txBody>
      </p:sp>
    </p:spTree>
    <p:extLst>
      <p:ext uri="{BB962C8B-B14F-4D97-AF65-F5344CB8AC3E}">
        <p14:creationId xmlns:p14="http://schemas.microsoft.com/office/powerpoint/2010/main" val="3225405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16</a:t>
            </a:fld>
            <a:endParaRPr lang="en-US" dirty="0">
              <a:latin typeface="Arial" pitchFamily="34" charset="0"/>
            </a:endParaRPr>
          </a:p>
        </p:txBody>
      </p:sp>
    </p:spTree>
    <p:extLst>
      <p:ext uri="{BB962C8B-B14F-4D97-AF65-F5344CB8AC3E}">
        <p14:creationId xmlns:p14="http://schemas.microsoft.com/office/powerpoint/2010/main" val="260055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Rolling Strategy : </a:t>
            </a:r>
            <a:r>
              <a:rPr lang="en-US" sz="1400" b="0" i="0" kern="1200" dirty="0" smtClean="0">
                <a:solidFill>
                  <a:schemeClr val="tx1"/>
                </a:solidFill>
                <a:effectLst/>
                <a:latin typeface="Arial" pitchFamily="34" charset="0"/>
                <a:ea typeface="ＭＳ Ｐゴシック" charset="-128"/>
                <a:cs typeface="+mn-cs"/>
              </a:rPr>
              <a:t>A rolling deployment slowly replaces instances of the previous version of an application with instances of the new version of the application. A rolling deployment typically waits for new pods to become </a:t>
            </a:r>
            <a:r>
              <a:rPr lang="en-US" sz="1400" b="1" i="0" kern="1200" dirty="0" smtClean="0">
                <a:solidFill>
                  <a:schemeClr val="tx1"/>
                </a:solidFill>
                <a:effectLst/>
                <a:latin typeface="Arial" pitchFamily="34" charset="0"/>
                <a:ea typeface="ＭＳ Ｐゴシック" charset="-128"/>
                <a:cs typeface="+mn-cs"/>
              </a:rPr>
              <a:t>ready</a:t>
            </a:r>
            <a:r>
              <a:rPr lang="en-US" sz="1400" b="0" i="0" kern="1200" dirty="0" smtClean="0">
                <a:solidFill>
                  <a:schemeClr val="tx1"/>
                </a:solidFill>
                <a:effectLst/>
                <a:latin typeface="Arial" pitchFamily="34" charset="0"/>
                <a:ea typeface="ＭＳ Ｐゴシック" charset="-128"/>
                <a:cs typeface="+mn-cs"/>
              </a:rPr>
              <a:t> via a </a:t>
            </a:r>
            <a:r>
              <a:rPr lang="en-US" sz="1400" b="1" i="0" kern="1200" dirty="0" smtClean="0">
                <a:solidFill>
                  <a:schemeClr val="tx1"/>
                </a:solidFill>
                <a:effectLst/>
                <a:latin typeface="Arial" pitchFamily="34" charset="0"/>
                <a:ea typeface="ＭＳ Ｐゴシック" charset="-128"/>
                <a:cs typeface="+mn-cs"/>
              </a:rPr>
              <a:t>readiness check</a:t>
            </a:r>
            <a:r>
              <a:rPr lang="en-US" sz="1400" b="0" i="0" kern="1200" dirty="0" smtClean="0">
                <a:solidFill>
                  <a:schemeClr val="tx1"/>
                </a:solidFill>
                <a:effectLst/>
                <a:latin typeface="Arial" pitchFamily="34" charset="0"/>
                <a:ea typeface="ＭＳ Ｐゴシック" charset="-128"/>
                <a:cs typeface="+mn-cs"/>
              </a:rPr>
              <a:t> before scaling down the old components. If a significant issue occurs, the rolling deployment can be aborted.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1" i="0" kern="1200" dirty="0" smtClean="0">
              <a:solidFill>
                <a:schemeClr val="tx1"/>
              </a:solidFill>
              <a:effectLst/>
              <a:latin typeface="Arial" pitchFamily="34" charset="0"/>
              <a:ea typeface="ＭＳ Ｐゴシック" charset="-128"/>
              <a:cs typeface="+mn-cs"/>
            </a:endParaRPr>
          </a:p>
          <a:p>
            <a:endParaRPr lang="en-US" b="1"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17</a:t>
            </a:fld>
            <a:endParaRPr lang="en-US" dirty="0">
              <a:latin typeface="Arial" pitchFamily="34" charset="0"/>
            </a:endParaRPr>
          </a:p>
        </p:txBody>
      </p:sp>
    </p:spTree>
    <p:extLst>
      <p:ext uri="{BB962C8B-B14F-4D97-AF65-F5344CB8AC3E}">
        <p14:creationId xmlns:p14="http://schemas.microsoft.com/office/powerpoint/2010/main" val="1786518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18</a:t>
            </a:fld>
            <a:endParaRPr lang="en-US" dirty="0">
              <a:latin typeface="Arial" pitchFamily="34" charset="0"/>
            </a:endParaRPr>
          </a:p>
        </p:txBody>
      </p:sp>
    </p:spTree>
    <p:extLst>
      <p:ext uri="{BB962C8B-B14F-4D97-AF65-F5344CB8AC3E}">
        <p14:creationId xmlns:p14="http://schemas.microsoft.com/office/powerpoint/2010/main" val="2942137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Blue/Green Deployment : </a:t>
            </a:r>
            <a:r>
              <a:rPr lang="en-US" sz="1400" b="0" i="0" kern="1200" dirty="0" smtClean="0">
                <a:solidFill>
                  <a:schemeClr val="tx1"/>
                </a:solidFill>
                <a:effectLst/>
                <a:latin typeface="Arial" pitchFamily="34" charset="0"/>
                <a:ea typeface="ＭＳ Ｐゴシック" charset="-128"/>
                <a:cs typeface="+mn-cs"/>
              </a:rPr>
              <a:t>The blue-green deployment approach does this by ensuring you have two production environments, as identical as possible. At any time one of them, let's say blue for the example, is live. As you prepare a new release of your software you do your final stage of testing in the green environment. Once the software is working in the green environment, you switch the router so that all incoming requests go to the green environment - the blue one is now idle.</a:t>
            </a:r>
          </a:p>
          <a:p>
            <a:endParaRPr lang="en-US" sz="1400" b="0" i="0" kern="1200" dirty="0" smtClean="0">
              <a:solidFill>
                <a:schemeClr val="tx1"/>
              </a:solidFill>
              <a:effectLst/>
              <a:latin typeface="Arial" pitchFamily="34" charset="0"/>
              <a:ea typeface="ＭＳ Ｐゴシック" charset="-128"/>
              <a:cs typeface="+mn-cs"/>
            </a:endParaRPr>
          </a:p>
          <a:p>
            <a:r>
              <a:rPr lang="en-US" sz="1400" b="0" i="0" kern="1200" dirty="0" smtClean="0">
                <a:solidFill>
                  <a:schemeClr val="tx1"/>
                </a:solidFill>
                <a:effectLst/>
                <a:latin typeface="Arial" pitchFamily="34" charset="0"/>
                <a:ea typeface="ＭＳ Ｐゴシック" charset="-128"/>
                <a:cs typeface="+mn-cs"/>
              </a:rPr>
              <a:t>Blue-green deployment also gives you a rapid way to rollback - if anything goes wrong you switch the router back to your blue environment.</a:t>
            </a:r>
          </a:p>
          <a:p>
            <a:endParaRPr lang="en-US" sz="1400" b="0" i="0" kern="1200" dirty="0" smtClean="0">
              <a:solidFill>
                <a:schemeClr val="tx1"/>
              </a:solidFill>
              <a:effectLst/>
              <a:latin typeface="Arial" pitchFamily="34" charset="0"/>
              <a:ea typeface="ＭＳ Ｐゴシック" charset="-128"/>
              <a:cs typeface="+mn-cs"/>
            </a:endParaRPr>
          </a:p>
          <a:p>
            <a:r>
              <a:rPr lang="en-US" sz="1400" b="1" i="0" kern="1200" dirty="0" smtClean="0">
                <a:solidFill>
                  <a:schemeClr val="tx1"/>
                </a:solidFill>
                <a:effectLst/>
                <a:latin typeface="Arial" pitchFamily="34" charset="0"/>
                <a:ea typeface="ＭＳ Ｐゴシック" charset="-128"/>
                <a:cs typeface="+mn-cs"/>
              </a:rPr>
              <a:t>Issues : </a:t>
            </a:r>
            <a:r>
              <a:rPr lang="en-US" sz="1400" b="0" i="0" kern="1200" dirty="0" smtClean="0">
                <a:solidFill>
                  <a:schemeClr val="tx1"/>
                </a:solidFill>
                <a:effectLst/>
                <a:latin typeface="Arial" pitchFamily="34" charset="0"/>
                <a:ea typeface="ＭＳ Ｐゴシック" charset="-128"/>
                <a:cs typeface="+mn-cs"/>
              </a:rPr>
              <a:t>There's still the issue of dealing with missed transactions while the green environment was live, but depending on your design you may be able to feed transactions to both environments in such a way as to keep the blue environment as a backup when the green is live. Or you may be able to put the application in read-only mode before cut-over, run it for a while in read-only mode, and then switch it to read-write mode. That may be enough to flush out many outstanding issues.</a:t>
            </a:r>
            <a:endParaRPr lang="en-US" b="1"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19</a:t>
            </a:fld>
            <a:endParaRPr lang="en-US" dirty="0">
              <a:latin typeface="Arial" pitchFamily="34" charset="0"/>
            </a:endParaRPr>
          </a:p>
        </p:txBody>
      </p:sp>
    </p:spTree>
    <p:extLst>
      <p:ext uri="{BB962C8B-B14F-4D97-AF65-F5344CB8AC3E}">
        <p14:creationId xmlns:p14="http://schemas.microsoft.com/office/powerpoint/2010/main" val="167949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2</a:t>
            </a:fld>
            <a:endParaRPr lang="en-US" dirty="0">
              <a:latin typeface="Arial" pitchFamily="34" charset="0"/>
            </a:endParaRPr>
          </a:p>
        </p:txBody>
      </p:sp>
    </p:spTree>
    <p:extLst>
      <p:ext uri="{BB962C8B-B14F-4D97-AF65-F5344CB8AC3E}">
        <p14:creationId xmlns:p14="http://schemas.microsoft.com/office/powerpoint/2010/main" val="184750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solidFill>
                  <a:schemeClr val="tx1"/>
                </a:solidFill>
              </a:rPr>
              <a:t>Company </a:t>
            </a:r>
            <a:r>
              <a:rPr lang="en-US" sz="1400" dirty="0" err="1" smtClean="0">
                <a:solidFill>
                  <a:schemeClr val="tx1"/>
                </a:solidFill>
              </a:rPr>
              <a:t>XYZTech</a:t>
            </a:r>
            <a:r>
              <a:rPr lang="en-US" sz="1400" dirty="0" smtClean="0">
                <a:solidFill>
                  <a:schemeClr val="tx1"/>
                </a:solidFill>
              </a:rPr>
              <a:t> is a leading product based company in PLM domain. </a:t>
            </a:r>
          </a:p>
          <a:p>
            <a:r>
              <a:rPr lang="en-US" sz="1400" dirty="0" smtClean="0">
                <a:solidFill>
                  <a:schemeClr val="tx1"/>
                </a:solidFill>
              </a:rPr>
              <a:t> </a:t>
            </a:r>
          </a:p>
          <a:p>
            <a:r>
              <a:rPr lang="en-US" sz="1400" dirty="0" smtClean="0">
                <a:solidFill>
                  <a:schemeClr val="tx1"/>
                </a:solidFill>
              </a:rPr>
              <a:t>Recently their stakeholders realized some threat from competitors, also they are not happy with the financial report of 2017. It was noticed that the</a:t>
            </a:r>
            <a:r>
              <a:rPr lang="en-US" sz="1400" baseline="0" dirty="0" smtClean="0">
                <a:solidFill>
                  <a:schemeClr val="tx1"/>
                </a:solidFill>
              </a:rPr>
              <a:t> company’s products need to be more agile </a:t>
            </a:r>
            <a:r>
              <a:rPr lang="en-US" sz="1400" dirty="0" smtClean="0">
                <a:solidFill>
                  <a:schemeClr val="tx1"/>
                </a:solidFill>
              </a:rPr>
              <a:t>with respect to releasing new services, features and fixing bugs. This is the only way they can continue to dominate the market</a:t>
            </a:r>
            <a:r>
              <a:rPr lang="en-US" sz="1400" baseline="0" dirty="0" smtClean="0">
                <a:solidFill>
                  <a:schemeClr val="tx1"/>
                </a:solidFill>
              </a:rPr>
              <a:t> and keep their customers happy.</a:t>
            </a:r>
            <a:endParaRPr lang="en-US" sz="1400" dirty="0" smtClean="0">
              <a:solidFill>
                <a:schemeClr val="tx1"/>
              </a:solidFill>
            </a:endParaRPr>
          </a:p>
          <a:p>
            <a:r>
              <a:rPr lang="en-US" sz="1400" dirty="0" smtClean="0">
                <a:solidFill>
                  <a:schemeClr val="tx1"/>
                </a:solidFill>
              </a:rPr>
              <a:t> </a:t>
            </a:r>
          </a:p>
          <a:p>
            <a:r>
              <a:rPr lang="en-US" sz="1400" dirty="0" smtClean="0">
                <a:solidFill>
                  <a:schemeClr val="tx1"/>
                </a:solidFill>
              </a:rPr>
              <a:t>After internal brainstorming and multiple discussions </a:t>
            </a:r>
            <a:r>
              <a:rPr lang="en-US" sz="1400" dirty="0" err="1" smtClean="0">
                <a:solidFill>
                  <a:schemeClr val="tx1"/>
                </a:solidFill>
              </a:rPr>
              <a:t>XYZTech</a:t>
            </a:r>
            <a:r>
              <a:rPr lang="en-US" sz="1400" dirty="0" smtClean="0">
                <a:solidFill>
                  <a:schemeClr val="tx1"/>
                </a:solidFill>
              </a:rPr>
              <a:t> stakeholders setup some directions for it's software development team::</a:t>
            </a:r>
          </a:p>
          <a:p>
            <a:r>
              <a:rPr lang="en-US" sz="1400" dirty="0" smtClean="0">
                <a:solidFill>
                  <a:schemeClr val="tx1"/>
                </a:solidFill>
              </a:rPr>
              <a:t> </a:t>
            </a:r>
          </a:p>
          <a:p>
            <a:r>
              <a:rPr lang="en-US" sz="1400" dirty="0" smtClean="0">
                <a:solidFill>
                  <a:schemeClr val="tx1"/>
                </a:solidFill>
              </a:rPr>
              <a:t>1) Support for frequent releases, instead of having standard periodic release cycle. They cited examples of Amazon and Microsoft who are releasing</a:t>
            </a:r>
            <a:r>
              <a:rPr lang="en-US" sz="1400" baseline="0" dirty="0" smtClean="0">
                <a:solidFill>
                  <a:schemeClr val="tx1"/>
                </a:solidFill>
              </a:rPr>
              <a:t> new features in seconds and minutes. </a:t>
            </a:r>
            <a:endParaRPr lang="en-US" sz="1400" dirty="0" smtClean="0">
              <a:solidFill>
                <a:schemeClr val="tx1"/>
              </a:solidFill>
            </a:endParaRPr>
          </a:p>
          <a:p>
            <a:r>
              <a:rPr lang="en-US" sz="1400" dirty="0" smtClean="0">
                <a:solidFill>
                  <a:schemeClr val="tx1"/>
                </a:solidFill>
              </a:rPr>
              <a:t>2) Cost effective and avoid vendor lock-in. </a:t>
            </a:r>
          </a:p>
          <a:p>
            <a:r>
              <a:rPr lang="en-US" sz="1400" dirty="0" smtClean="0">
                <a:solidFill>
                  <a:schemeClr val="tx1"/>
                </a:solidFill>
              </a:rPr>
              <a:t>3) System should to handle spikes gracefully within defined SLAs during peak hours.</a:t>
            </a:r>
          </a:p>
          <a:p>
            <a:r>
              <a:rPr lang="en-US" sz="1400" dirty="0" smtClean="0">
                <a:solidFill>
                  <a:schemeClr val="tx1"/>
                </a:solidFill>
              </a:rPr>
              <a:t>4) System should scale up or down on demand. </a:t>
            </a:r>
          </a:p>
          <a:p>
            <a:r>
              <a:rPr lang="en-US" sz="1400" dirty="0" smtClean="0">
                <a:solidFill>
                  <a:schemeClr val="tx1"/>
                </a:solidFill>
              </a:rPr>
              <a:t>5) Release</a:t>
            </a:r>
            <a:r>
              <a:rPr lang="en-US" sz="1400" baseline="0" dirty="0" smtClean="0">
                <a:solidFill>
                  <a:schemeClr val="tx1"/>
                </a:solidFill>
              </a:rPr>
              <a:t> new features/services to target region (ex: North America) or set of users (ex: users under age 25 years).</a:t>
            </a:r>
            <a:endParaRPr lang="en-US" sz="1400" dirty="0" smtClean="0">
              <a:solidFill>
                <a:schemeClr val="tx1"/>
              </a:solidFill>
            </a:endParaRPr>
          </a:p>
          <a:p>
            <a:pPr marL="0" marR="0" indent="0" defTabSz="914400" eaLnBrk="1" fontAlgn="auto" latinLnBrk="0" hangingPunct="1">
              <a:lnSpc>
                <a:spcPct val="100000"/>
              </a:lnSpc>
              <a:spcBef>
                <a:spcPts val="0"/>
              </a:spcBef>
              <a:spcAft>
                <a:spcPts val="0"/>
              </a:spcAft>
              <a:buClr>
                <a:srgbClr val="879BAA"/>
              </a:buClr>
              <a:buSzTx/>
              <a:buFontTx/>
              <a:buNone/>
              <a:tabLst/>
            </a:pPr>
            <a:endParaRPr kumimoji="0" lang="en-US" sz="1400" b="0" i="0" u="none" strike="noStrike" kern="0" cap="none" spc="0" normalizeH="0" baseline="0" noProof="0" dirty="0" smtClean="0">
              <a:ln>
                <a:noFill/>
              </a:ln>
              <a:solidFill>
                <a:schemeClr val="tx1"/>
              </a:solidFill>
              <a:effectLst/>
              <a:uLnTx/>
              <a:uFillTx/>
            </a:endParaRPr>
          </a:p>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4</a:t>
            </a:fld>
            <a:endParaRPr lang="en-US" dirty="0">
              <a:latin typeface="Arial" pitchFamily="34" charset="0"/>
            </a:endParaRPr>
          </a:p>
        </p:txBody>
      </p:sp>
    </p:spTree>
    <p:extLst>
      <p:ext uri="{BB962C8B-B14F-4D97-AF65-F5344CB8AC3E}">
        <p14:creationId xmlns:p14="http://schemas.microsoft.com/office/powerpoint/2010/main" val="257507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closely follow the directions set by stakeholders, we can divide requirements in 3 broad categories</a:t>
            </a:r>
            <a:r>
              <a:rPr lang="en-US" baseline="0" dirty="0" smtClean="0"/>
              <a:t> – </a:t>
            </a:r>
          </a:p>
          <a:p>
            <a:pPr marL="342900" indent="-342900">
              <a:buAutoNum type="arabicPeriod"/>
            </a:pPr>
            <a:r>
              <a:rPr lang="en-US" baseline="0" dirty="0" smtClean="0"/>
              <a:t>Time to market – Yes, in today’s competitive world it’s very important to release features/services in frequent intervals. But with this requirement there are some hidden challenges – </a:t>
            </a:r>
          </a:p>
          <a:p>
            <a:pPr marL="887379" lvl="1" indent="-342900">
              <a:buFont typeface="+mj-lt"/>
              <a:buAutoNum type="alphaLcPeriod"/>
            </a:pPr>
            <a:r>
              <a:rPr lang="en-US" baseline="0" dirty="0" smtClean="0"/>
              <a:t>No Downtime -  With releases in seconds and minutes, we cannot afford downtime</a:t>
            </a:r>
          </a:p>
          <a:p>
            <a:pPr marL="887379" lvl="1" indent="-342900">
              <a:buFont typeface="+mj-lt"/>
              <a:buAutoNum type="alphaLcPeriod"/>
            </a:pPr>
            <a:r>
              <a:rPr lang="en-US" baseline="0" dirty="0" smtClean="0"/>
              <a:t>Rollback – If something goes wrong we need quick and automatic rollback</a:t>
            </a:r>
          </a:p>
          <a:p>
            <a:pPr marL="887379" lvl="1" indent="-342900">
              <a:buFont typeface="+mj-lt"/>
              <a:buAutoNum type="alphaLcPeriod"/>
            </a:pPr>
            <a:r>
              <a:rPr lang="en-US" baseline="0" dirty="0" smtClean="0"/>
              <a:t>Target release – We should be able to rollout new feature/service for particular geography or age group etc.</a:t>
            </a:r>
          </a:p>
          <a:p>
            <a:pPr marL="887379" lvl="1" indent="-342900">
              <a:buFont typeface="+mj-lt"/>
              <a:buAutoNum type="alphaLcPeriod"/>
            </a:pPr>
            <a:endParaRPr lang="en-US" baseline="0" dirty="0" smtClean="0"/>
          </a:p>
          <a:p>
            <a:pPr marL="342900" lvl="0" indent="-342900">
              <a:buFont typeface="+mj-lt"/>
              <a:buAutoNum type="arabicPeriod"/>
            </a:pPr>
            <a:r>
              <a:rPr lang="en-US" baseline="0" dirty="0" smtClean="0"/>
              <a:t>Minimize operation cost – </a:t>
            </a:r>
          </a:p>
          <a:p>
            <a:pPr marL="887379" lvl="1" indent="-342900">
              <a:buFont typeface="+mj-lt"/>
              <a:buAutoNum type="alphaLcPeriod"/>
            </a:pPr>
            <a:r>
              <a:rPr lang="en-US" baseline="0" dirty="0" smtClean="0"/>
              <a:t>Pay as you go – Instead of investing huge money in buying hardware and software licenses, our expenses should be based on the usage.</a:t>
            </a:r>
          </a:p>
          <a:p>
            <a:pPr marL="887379" lvl="1" indent="-342900">
              <a:buFont typeface="+mj-lt"/>
              <a:buAutoNum type="alphaLcPeriod"/>
            </a:pPr>
            <a:r>
              <a:rPr lang="en-US" baseline="0" dirty="0" smtClean="0"/>
              <a:t>On demand scaling – Our product should be able to perform within defined SLAs even if the load increases excessively. For this, hardware should be provisioned as an when required. </a:t>
            </a:r>
          </a:p>
          <a:p>
            <a:pPr marL="887379" marR="0" lvl="1" indent="-342900" algn="l" defTabSz="914400" rtl="0" eaLnBrk="0" fontAlgn="base" latinLnBrk="0" hangingPunct="0">
              <a:lnSpc>
                <a:spcPct val="100000"/>
              </a:lnSpc>
              <a:spcBef>
                <a:spcPct val="30000"/>
              </a:spcBef>
              <a:spcAft>
                <a:spcPct val="0"/>
              </a:spcAft>
              <a:buClrTx/>
              <a:buSzTx/>
              <a:buFont typeface="+mj-lt"/>
              <a:buAutoNum type="alphaLcPeriod"/>
              <a:tabLst/>
              <a:defRPr/>
            </a:pPr>
            <a:r>
              <a:rPr lang="en-US" dirty="0" smtClean="0"/>
              <a:t>Monitoring and auto-healing - </a:t>
            </a:r>
          </a:p>
          <a:p>
            <a:pPr marL="544479" lvl="1" indent="0">
              <a:buFont typeface="+mj-lt"/>
              <a:buNone/>
            </a:pPr>
            <a:endParaRPr lang="en-US" baseline="0" dirty="0" smtClean="0"/>
          </a:p>
          <a:p>
            <a:pPr marL="544479" lvl="1" indent="0">
              <a:buFont typeface="+mj-lt"/>
              <a:buNone/>
            </a:pPr>
            <a:endParaRPr lang="en-US" baseline="0" dirty="0" smtClean="0"/>
          </a:p>
          <a:p>
            <a:pPr marL="342900" lvl="0" indent="-342900">
              <a:buFont typeface="+mj-lt"/>
              <a:buAutoNum type="arabicPeriod"/>
            </a:pPr>
            <a:r>
              <a:rPr lang="en-US" baseline="0" dirty="0" smtClean="0"/>
              <a:t>Avoid vendor lock-in</a:t>
            </a:r>
          </a:p>
          <a:p>
            <a:pPr marL="0" indent="0">
              <a:buNone/>
            </a:pPr>
            <a:r>
              <a:rPr lang="en-US" baseline="0" dirty="0" smtClean="0"/>
              <a:t>         </a:t>
            </a:r>
            <a:r>
              <a:rPr lang="en-US" sz="1400" b="0" i="0" kern="1200" dirty="0" smtClean="0">
                <a:solidFill>
                  <a:schemeClr val="tx1"/>
                </a:solidFill>
                <a:effectLst/>
                <a:latin typeface="Arial" pitchFamily="34" charset="0"/>
                <a:ea typeface="ＭＳ Ｐゴシック" charset="-128"/>
                <a:cs typeface="+mn-cs"/>
              </a:rPr>
              <a:t>Moving to the cloud is not easy task--nor is moving out of it. If you house all of your workloads in a single cloud but then that cloud service provider starts raising prices or making other changes that negatively affect your performance, business needs, or costs, you might be faced with the tough choice of staying put and accepting the changes or going through a second migration.</a:t>
            </a:r>
            <a:r>
              <a:rPr lang="en-US" baseline="0" dirty="0" smtClean="0"/>
              <a:t>	</a:t>
            </a:r>
          </a:p>
          <a:p>
            <a:pPr marL="0" indent="0">
              <a:buNone/>
            </a:pPr>
            <a:endParaRPr lang="en-US" baseline="0" dirty="0" smtClean="0"/>
          </a:p>
          <a:p>
            <a:pPr marL="0" indent="0">
              <a:buNone/>
            </a:pPr>
            <a:r>
              <a:rPr lang="en-US" baseline="0" dirty="0" smtClean="0"/>
              <a:t>From 3 broad categories, Software team has reached to below conclusion – </a:t>
            </a:r>
          </a:p>
          <a:p>
            <a:pPr marL="0" indent="0">
              <a:buNone/>
            </a:pPr>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5</a:t>
            </a:fld>
            <a:endParaRPr lang="en-US" dirty="0">
              <a:latin typeface="Arial" pitchFamily="34" charset="0"/>
            </a:endParaRPr>
          </a:p>
        </p:txBody>
      </p:sp>
    </p:spTree>
    <p:extLst>
      <p:ext uri="{BB962C8B-B14F-4D97-AF65-F5344CB8AC3E}">
        <p14:creationId xmlns:p14="http://schemas.microsoft.com/office/powerpoint/2010/main" val="411502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7</a:t>
            </a:fld>
            <a:endParaRPr lang="en-US" dirty="0">
              <a:latin typeface="Arial" pitchFamily="34" charset="0"/>
            </a:endParaRPr>
          </a:p>
        </p:txBody>
      </p:sp>
    </p:spTree>
    <p:extLst>
      <p:ext uri="{BB962C8B-B14F-4D97-AF65-F5344CB8AC3E}">
        <p14:creationId xmlns:p14="http://schemas.microsoft.com/office/powerpoint/2010/main" val="77734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Optimized ROI : </a:t>
            </a:r>
            <a:r>
              <a:rPr lang="en-US" sz="1400" b="0" i="0" kern="1200" dirty="0" smtClean="0">
                <a:solidFill>
                  <a:schemeClr val="tx1"/>
                </a:solidFill>
                <a:effectLst/>
                <a:latin typeface="Arial" pitchFamily="34" charset="0"/>
                <a:ea typeface="ＭＳ Ｐゴシック" charset="-128"/>
                <a:cs typeface="+mn-cs"/>
              </a:rPr>
              <a:t>With the multi-cloud environment, you can spin up whatever cloud resources are on offer without having to compromise your choices. Multi-cloud infrastructure offers a rich set of cloud options to solve rigorous needs across a diverse range of computing and business functions, thereby optimizing returns on cloud investments.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Superior Security</a:t>
            </a:r>
            <a:r>
              <a:rPr lang="en-US" sz="1400" b="0" i="0" kern="1200" baseline="0" dirty="0" smtClean="0">
                <a:solidFill>
                  <a:schemeClr val="tx1"/>
                </a:solidFill>
                <a:effectLst/>
                <a:latin typeface="Arial" pitchFamily="34" charset="0"/>
                <a:ea typeface="ＭＳ Ｐゴシック" charset="-128"/>
                <a:cs typeface="+mn-cs"/>
              </a:rPr>
              <a:t> : </a:t>
            </a:r>
            <a:r>
              <a:rPr lang="en-US" sz="1400" b="0" i="0" kern="1200" dirty="0" smtClean="0">
                <a:solidFill>
                  <a:schemeClr val="tx1"/>
                </a:solidFill>
                <a:effectLst/>
                <a:latin typeface="Arial" pitchFamily="34" charset="0"/>
                <a:ea typeface="ＭＳ Ｐゴシック" charset="-128"/>
                <a:cs typeface="+mn-cs"/>
              </a:rPr>
              <a:t>Multi-cloud infrastructure allows organizations to maintain a hybrid cloud environment that enables a combination of security and cost savings at the same time. The most security-focused workloads are kept in the private cloud while running regular business data and apps in cost-effective public cloud networks.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Low Latency</a:t>
            </a:r>
            <a:r>
              <a:rPr lang="en-US" sz="1400" b="1" i="0" kern="1200" baseline="0" dirty="0" smtClean="0">
                <a:solidFill>
                  <a:schemeClr val="tx1"/>
                </a:solidFill>
                <a:effectLst/>
                <a:latin typeface="Arial" pitchFamily="34" charset="0"/>
                <a:ea typeface="ＭＳ Ｐゴシック" charset="-128"/>
                <a:cs typeface="+mn-cs"/>
              </a:rPr>
              <a:t> : </a:t>
            </a:r>
            <a:r>
              <a:rPr lang="en-US" sz="1400" b="0" i="0" kern="1200" dirty="0" smtClean="0">
                <a:solidFill>
                  <a:schemeClr val="tx1"/>
                </a:solidFill>
                <a:effectLst/>
                <a:latin typeface="Arial" pitchFamily="34" charset="0"/>
                <a:ea typeface="ＭＳ Ｐゴシック" charset="-128"/>
                <a:cs typeface="+mn-cs"/>
              </a:rPr>
              <a:t>With the multi-cloud infrastructure, the datacenter closest to end-users can serve the requested data with minimum server hops. This capability is especially useful for global organizations that needs to serve corporate data across geographically disparate locations while maintaining a unified end-user experience.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Autonomy : </a:t>
            </a:r>
            <a:r>
              <a:rPr lang="en-US" sz="1400" b="0" i="0" kern="1200" dirty="0" smtClean="0">
                <a:solidFill>
                  <a:schemeClr val="tx1"/>
                </a:solidFill>
                <a:effectLst/>
                <a:latin typeface="Arial" pitchFamily="34" charset="0"/>
                <a:ea typeface="ＭＳ Ｐゴシック" charset="-128"/>
                <a:cs typeface="+mn-cs"/>
              </a:rPr>
              <a:t>Multi-cloud infrastructure empowers organizations to mix and match platforms and vendors such that their workloads are not locked-in to individual cloud providers. Switching vendors gets easier, simplified and fairly automated at times since workload performance is never tied to individual vendors. With the lower vendor lock-in, customers get the autonomy to address changing business needs for performance, security and returns on investments.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0"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1" i="0" kern="1200" dirty="0" smtClean="0">
                <a:solidFill>
                  <a:schemeClr val="tx1"/>
                </a:solidFill>
                <a:effectLst/>
                <a:latin typeface="Arial" pitchFamily="34" charset="0"/>
                <a:ea typeface="ＭＳ Ｐゴシック" charset="-128"/>
                <a:cs typeface="+mn-cs"/>
              </a:rPr>
              <a:t>Less Disaster Prone : </a:t>
            </a:r>
            <a:r>
              <a:rPr lang="en-US" sz="1400" b="0" i="0" kern="1200" dirty="0" smtClean="0">
                <a:solidFill>
                  <a:schemeClr val="tx1"/>
                </a:solidFill>
                <a:effectLst/>
                <a:latin typeface="Arial" pitchFamily="34" charset="0"/>
                <a:ea typeface="ＭＳ Ｐゴシック" charset="-128"/>
                <a:cs typeface="+mn-cs"/>
              </a:rPr>
              <a:t>Distribute your workload across multiple cloud networks with each offering the same low SLA guarantee and the possibility of concurrent and simultaneous downtime across all clouds still goes down exponentially. Even if this possibility is not negligible, organizations can enjoy greater options in reacting proactively to mitigate risks when needed.</a:t>
            </a:r>
            <a:endParaRPr lang="en-US" sz="1400" b="1"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1" i="0" kern="1200" dirty="0" smtClean="0">
              <a:solidFill>
                <a:schemeClr val="tx1"/>
              </a:solidFill>
              <a:effectLst/>
              <a:latin typeface="Arial" pitchFamily="34" charset="0"/>
              <a:ea typeface="ＭＳ Ｐゴシック"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1" i="0" kern="1200" dirty="0" smtClean="0">
              <a:solidFill>
                <a:schemeClr val="tx1"/>
              </a:solidFill>
              <a:effectLst/>
              <a:latin typeface="Arial" pitchFamily="34" charset="0"/>
              <a:ea typeface="ＭＳ Ｐゴシック" charset="-128"/>
              <a:cs typeface="+mn-cs"/>
            </a:endParaRPr>
          </a:p>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8</a:t>
            </a:fld>
            <a:endParaRPr lang="en-US" dirty="0">
              <a:latin typeface="Arial" pitchFamily="34" charset="0"/>
            </a:endParaRPr>
          </a:p>
        </p:txBody>
      </p:sp>
    </p:spTree>
    <p:extLst>
      <p:ext uri="{BB962C8B-B14F-4D97-AF65-F5344CB8AC3E}">
        <p14:creationId xmlns:p14="http://schemas.microsoft.com/office/powerpoint/2010/main" val="1147521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9</a:t>
            </a:fld>
            <a:endParaRPr lang="en-US" dirty="0">
              <a:latin typeface="Arial" pitchFamily="34" charset="0"/>
            </a:endParaRPr>
          </a:p>
        </p:txBody>
      </p:sp>
    </p:spTree>
    <p:extLst>
      <p:ext uri="{BB962C8B-B14F-4D97-AF65-F5344CB8AC3E}">
        <p14:creationId xmlns:p14="http://schemas.microsoft.com/office/powerpoint/2010/main" val="381029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solidFill>
                  <a:srgbClr val="000000"/>
                </a:solidFill>
                <a:latin typeface="Arial" pitchFamily="34" charset="0"/>
              </a:rPr>
              <a:t>Notice </a:t>
            </a:r>
            <a:fld id="{AD141568-5488-4AC9-B82D-9F5CE1225E2A}" type="slidenum">
              <a:rPr lang="en-US" smtClean="0">
                <a:solidFill>
                  <a:srgbClr val="000000"/>
                </a:solidFill>
                <a:latin typeface="Arial" pitchFamily="34" charset="0"/>
              </a:rPr>
              <a:pPr/>
              <a:t>10</a:t>
            </a:fld>
            <a:endParaRPr lang="en-US" dirty="0">
              <a:solidFill>
                <a:srgbClr val="000000"/>
              </a:solidFill>
              <a:latin typeface="Arial" pitchFamily="34" charset="0"/>
            </a:endParaRPr>
          </a:p>
        </p:txBody>
      </p:sp>
    </p:spTree>
    <p:extLst>
      <p:ext uri="{BB962C8B-B14F-4D97-AF65-F5344CB8AC3E}">
        <p14:creationId xmlns:p14="http://schemas.microsoft.com/office/powerpoint/2010/main" val="226713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11</a:t>
            </a:fld>
            <a:endParaRPr lang="en-US" dirty="0">
              <a:latin typeface="Arial" pitchFamily="34" charset="0"/>
            </a:endParaRPr>
          </a:p>
        </p:txBody>
      </p:sp>
    </p:spTree>
    <p:extLst>
      <p:ext uri="{BB962C8B-B14F-4D97-AF65-F5344CB8AC3E}">
        <p14:creationId xmlns:p14="http://schemas.microsoft.com/office/powerpoint/2010/main" val="36084758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tags" Target="../tags/tag29.xml"/><Relationship Id="rId7" Type="http://schemas.openxmlformats.org/officeDocument/2006/relationships/image" Target="../media/image3.jpeg"/><Relationship Id="rId2" Type="http://schemas.openxmlformats.org/officeDocument/2006/relationships/tags" Target="../tags/tag28.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6.xml"/><Relationship Id="rId1" Type="http://schemas.openxmlformats.org/officeDocument/2006/relationships/tags" Target="../tags/tag75.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tags" Target="../tags/tag77.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tags" Target="../tags/tag79.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customXml" Target="../../customXml/item35.xml"/><Relationship Id="rId5" Type="http://schemas.openxmlformats.org/officeDocument/2006/relationships/slideMaster" Target="../slideMasters/slideMaster2.xml"/><Relationship Id="rId4" Type="http://schemas.openxmlformats.org/officeDocument/2006/relationships/tags" Target="../tags/tag84.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5.xml"/><Relationship Id="rId1" Type="http://schemas.openxmlformats.org/officeDocument/2006/relationships/customXml" Target="../../customXml/item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4.wmf"/><Relationship Id="rId2" Type="http://schemas.openxmlformats.org/officeDocument/2006/relationships/tags" Target="../tags/tag30.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customXml" Target="../../customXml/item34.xml"/><Relationship Id="rId5" Type="http://schemas.openxmlformats.org/officeDocument/2006/relationships/image" Target="../media/image13.png"/><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customXml" Target="../../customXml/item32.xml"/><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customXml" Target="../../customXml/item3.xml"/><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customXml" Target="../../customXml/item23.xml"/><Relationship Id="rId5" Type="http://schemas.openxmlformats.org/officeDocument/2006/relationships/slideMaster" Target="../slideMasters/slideMaster2.xml"/><Relationship Id="rId4" Type="http://schemas.openxmlformats.org/officeDocument/2006/relationships/tags" Target="../tags/tag9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customXml" Target="../../customXml/item33.xml"/><Relationship Id="rId5" Type="http://schemas.openxmlformats.org/officeDocument/2006/relationships/slideMaster" Target="../slideMasters/slideMaster2.xml"/><Relationship Id="rId4" Type="http://schemas.openxmlformats.org/officeDocument/2006/relationships/tags" Target="../tags/tag99.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customXml" Target="../../customXml/item29.xml"/><Relationship Id="rId6" Type="http://schemas.openxmlformats.org/officeDocument/2006/relationships/slideMaster" Target="../slideMasters/slideMaster2.xml"/><Relationship Id="rId5" Type="http://schemas.openxmlformats.org/officeDocument/2006/relationships/tags" Target="../tags/tag103.xml"/><Relationship Id="rId4" Type="http://schemas.openxmlformats.org/officeDocument/2006/relationships/tags" Target="../tags/tag10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slideMaster" Target="../slideMasters/slideMaster2.xml"/><Relationship Id="rId2" Type="http://schemas.openxmlformats.org/officeDocument/2006/relationships/tags" Target="../tags/tag104.xml"/><Relationship Id="rId1" Type="http://schemas.openxmlformats.org/officeDocument/2006/relationships/customXml" Target="../../customXml/item11.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customXml" Target="../../customXml/item18.xml"/><Relationship Id="rId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customXml" Target="../../customXml/item9.xml"/><Relationship Id="rId5" Type="http://schemas.openxmlformats.org/officeDocument/2006/relationships/slideMaster" Target="../slideMasters/slideMaster2.xml"/><Relationship Id="rId4" Type="http://schemas.openxmlformats.org/officeDocument/2006/relationships/tags" Target="../tags/tag11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customXml" Target="../../customXml/item13.xml"/><Relationship Id="rId5" Type="http://schemas.openxmlformats.org/officeDocument/2006/relationships/slideMaster" Target="../slideMasters/slideMaster2.xml"/><Relationship Id="rId4" Type="http://schemas.openxmlformats.org/officeDocument/2006/relationships/tags" Target="../tags/tag116.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customXml" Target="../../customXml/item5.xml"/><Relationship Id="rId6" Type="http://schemas.openxmlformats.org/officeDocument/2006/relationships/slideMaster" Target="../slideMasters/slideMaster2.xml"/><Relationship Id="rId5" Type="http://schemas.openxmlformats.org/officeDocument/2006/relationships/tags" Target="../tags/tag120.xml"/><Relationship Id="rId4" Type="http://schemas.openxmlformats.org/officeDocument/2006/relationships/tags" Target="../tags/tag119.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slideMaster" Target="../slideMasters/slideMaster2.xml"/><Relationship Id="rId2" Type="http://schemas.openxmlformats.org/officeDocument/2006/relationships/tags" Target="../tags/tag121.xml"/><Relationship Id="rId1" Type="http://schemas.openxmlformats.org/officeDocument/2006/relationships/customXml" Target="../../customXml/item15.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customXml" Target="../../customXml/item25.xml"/><Relationship Id="rId6" Type="http://schemas.openxmlformats.org/officeDocument/2006/relationships/slideMaster" Target="../slideMasters/slideMaster2.xml"/><Relationship Id="rId5" Type="http://schemas.openxmlformats.org/officeDocument/2006/relationships/tags" Target="../tags/tag129.xml"/><Relationship Id="rId4" Type="http://schemas.openxmlformats.org/officeDocument/2006/relationships/tags" Target="../tags/tag128.xml"/></Relationships>
</file>

<file path=ppt/slideLayouts/_rels/slideLayout3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customXml" Target="../../customXml/item6.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6.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7.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tags" Target="../tags/tag165.xml"/><Relationship Id="rId7" Type="http://schemas.openxmlformats.org/officeDocument/2006/relationships/image" Target="../media/image3.jpeg"/><Relationship Id="rId2" Type="http://schemas.openxmlformats.org/officeDocument/2006/relationships/tags" Target="../tags/tag164.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4.wmf"/><Relationship Id="rId2" Type="http://schemas.openxmlformats.org/officeDocument/2006/relationships/tags" Target="../tags/tag166.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8.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9.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71.xml"/><Relationship Id="rId7" Type="http://schemas.openxmlformats.org/officeDocument/2006/relationships/image" Target="../media/image5.emf"/><Relationship Id="rId2" Type="http://schemas.openxmlformats.org/officeDocument/2006/relationships/tags" Target="../tags/tag170.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3.xml"/><Relationship Id="rId4" Type="http://schemas.openxmlformats.org/officeDocument/2006/relationships/tags" Target="../tags/tag172.xml"/><Relationship Id="rId9" Type="http://schemas.openxmlformats.org/officeDocument/2006/relationships/image" Target="../media/image4.wmf"/></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74.xml"/><Relationship Id="rId7" Type="http://schemas.openxmlformats.org/officeDocument/2006/relationships/image" Target="../media/image5.emf"/><Relationship Id="rId2" Type="http://schemas.openxmlformats.org/officeDocument/2006/relationships/tags" Target="../tags/tag173.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3.xml"/><Relationship Id="rId4" Type="http://schemas.openxmlformats.org/officeDocument/2006/relationships/tags" Target="../tags/tag175.xml"/><Relationship Id="rId9" Type="http://schemas.openxmlformats.org/officeDocument/2006/relationships/image" Target="../media/image4.wmf"/></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tags" Target="../tags/tag203.xml"/><Relationship Id="rId7" Type="http://schemas.openxmlformats.org/officeDocument/2006/relationships/image" Target="../media/image3.jpeg"/><Relationship Id="rId2" Type="http://schemas.openxmlformats.org/officeDocument/2006/relationships/tags" Target="../tags/tag202.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image" Target="../media/image4.wmf"/><Relationship Id="rId2" Type="http://schemas.openxmlformats.org/officeDocument/2006/relationships/tags" Target="../tags/tag204.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6.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07.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209.xml"/><Relationship Id="rId7" Type="http://schemas.openxmlformats.org/officeDocument/2006/relationships/image" Target="../media/image5.emf"/><Relationship Id="rId2" Type="http://schemas.openxmlformats.org/officeDocument/2006/relationships/tags" Target="../tags/tag208.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210.xml"/><Relationship Id="rId9" Type="http://schemas.openxmlformats.org/officeDocument/2006/relationships/image" Target="../media/image4.w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35.xml"/><Relationship Id="rId7" Type="http://schemas.openxmlformats.org/officeDocument/2006/relationships/image" Target="../media/image5.emf"/><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36.xml"/><Relationship Id="rId9" Type="http://schemas.openxmlformats.org/officeDocument/2006/relationships/image" Target="../media/image4.wmf"/></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212.xml"/><Relationship Id="rId7" Type="http://schemas.openxmlformats.org/officeDocument/2006/relationships/image" Target="../media/image5.emf"/><Relationship Id="rId2" Type="http://schemas.openxmlformats.org/officeDocument/2006/relationships/tags" Target="../tags/tag211.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4.xml"/><Relationship Id="rId4" Type="http://schemas.openxmlformats.org/officeDocument/2006/relationships/tags" Target="../tags/tag213.xml"/><Relationship Id="rId9" Type="http://schemas.openxmlformats.org/officeDocument/2006/relationships/image" Target="../media/image4.wmf"/></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38.xml"/><Relationship Id="rId7" Type="http://schemas.openxmlformats.org/officeDocument/2006/relationships/image" Target="../media/image5.emf"/><Relationship Id="rId2" Type="http://schemas.openxmlformats.org/officeDocument/2006/relationships/tags" Target="../tags/tag3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slideMaster" Target="../slideMasters/slideMaster1.xml"/><Relationship Id="rId4" Type="http://schemas.openxmlformats.org/officeDocument/2006/relationships/tags" Target="../tags/tag39.xml"/><Relationship Id="rId9" Type="http://schemas.openxmlformats.org/officeDocument/2006/relationships/image" Target="../media/image4.wmf"/></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2.xml"/><Relationship Id="rId1" Type="http://schemas.openxmlformats.org/officeDocument/2006/relationships/tags" Target="../tags/tag72.xml"/><Relationship Id="rId5" Type="http://schemas.openxmlformats.org/officeDocument/2006/relationships/image" Target="../media/image12.emf"/><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ictur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11779781"/>
              </p:ex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499779" name="think-cell Folie" r:id="rId5" imgW="360" imgH="360" progId="TCLayout.ActiveDocument.1">
                  <p:embed/>
                </p:oleObj>
              </mc:Choice>
              <mc:Fallback>
                <p:oleObj name="think-cell Folie" r:id="rId5" imgW="360" imgH="360" progId="TCLayout.ActiveDocument.1">
                  <p:embed/>
                  <p:pic>
                    <p:nvPicPr>
                      <p:cNvPr id="0" name="Picture 1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Grafik 5"/>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0" y="794"/>
            <a:ext cx="12198350" cy="6858000"/>
          </a:xfrm>
          <a:prstGeom prst="rect">
            <a:avLst/>
          </a:prstGeom>
        </p:spPr>
      </p:pic>
      <p:pic>
        <p:nvPicPr>
          <p:cNvPr id="65" name="Grafik 7"/>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67" name="cdtRectangle 115 Id57350"/>
          <p:cNvSpPr>
            <a:spLocks noGrp="1" noChangeArrowheads="1"/>
          </p:cNvSpPr>
          <p:nvPr userDrawn="1">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sp>
        <p:nvSpPr>
          <p:cNvPr id="69"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0"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6" name="Group 25"/>
          <p:cNvGrpSpPr/>
          <p:nvPr userDrawn="1"/>
        </p:nvGrpSpPr>
        <p:grpSpPr>
          <a:xfrm>
            <a:off x="-216000" y="-216000"/>
            <a:ext cx="12628800" cy="7290000"/>
            <a:chOff x="-216000" y="-216000"/>
            <a:chExt cx="12628800" cy="7290000"/>
          </a:xfrm>
        </p:grpSpPr>
        <p:cxnSp>
          <p:nvCxnSpPr>
            <p:cNvPr id="27"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27478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p:bg>
      <p:bgPr>
        <a:solidFill>
          <a:schemeClr val="accent2"/>
        </a:solidFill>
        <a:effectLst/>
      </p:bgPr>
    </p:bg>
    <p:spTree>
      <p:nvGrpSpPr>
        <p:cNvPr id="1" name=""/>
        <p:cNvGrpSpPr/>
        <p:nvPr/>
      </p:nvGrpSpPr>
      <p:grpSpPr>
        <a:xfrm>
          <a:off x="0" y="0"/>
          <a:ext cx="0" cy="0"/>
          <a:chOff x="0" y="0"/>
          <a:chExt cx="0" cy="0"/>
        </a:xfrm>
      </p:grpSpPr>
      <p:sp>
        <p:nvSpPr>
          <p:cNvPr id="3" name="cdtRectangle 115 Id57350"/>
          <p:cNvSpPr>
            <a:spLocks noGrp="1" noChangeArrowheads="1"/>
          </p:cNvSpPr>
          <p:nvPr>
            <p:ph type="ctrTitle"/>
            <p:custDataLst>
              <p:tags r:id="rId1"/>
            </p:custDataLst>
          </p:nvPr>
        </p:nvSpPr>
        <p:spPr bwMode="ltGray">
          <a:xfrm>
            <a:off x="627063" y="3892501"/>
            <a:ext cx="6480000" cy="2340856"/>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9"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grpSp>
        <p:nvGrpSpPr>
          <p:cNvPr id="2" name="Gruppieren 30"/>
          <p:cNvGrpSpPr/>
          <p:nvPr userDrawn="1"/>
        </p:nvGrpSpPr>
        <p:grpSpPr>
          <a:xfrm>
            <a:off x="-216000" y="-216050"/>
            <a:ext cx="12628800" cy="7291688"/>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5" name="Group 33"/>
          <p:cNvGrpSpPr>
            <a:grpSpLocks noChangeAspect="1"/>
          </p:cNvGrpSpPr>
          <p:nvPr userDrawn="1"/>
        </p:nvGrpSpPr>
        <p:grpSpPr bwMode="auto">
          <a:xfrm>
            <a:off x="9555163" y="323925"/>
            <a:ext cx="2159000" cy="914612"/>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7"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8"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9"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142850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title Dynamic Petrol">
    <p:bg>
      <p:bgPr>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grpSp>
        <p:nvGrpSpPr>
          <p:cNvPr id="2" name="Gruppieren 30"/>
          <p:cNvGrpSpPr/>
          <p:nvPr userDrawn="1"/>
        </p:nvGrpSpPr>
        <p:grpSpPr>
          <a:xfrm>
            <a:off x="-216000" y="-216050"/>
            <a:ext cx="12628800" cy="7291688"/>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 name="cdtRectangle 115 Id57350"/>
          <p:cNvSpPr>
            <a:spLocks noGrp="1" noChangeArrowheads="1"/>
          </p:cNvSpPr>
          <p:nvPr>
            <p:ph type="ctrTitle"/>
            <p:custDataLst>
              <p:tags r:id="rId2"/>
            </p:custDataLst>
          </p:nvPr>
        </p:nvSpPr>
        <p:spPr bwMode="ltGray">
          <a:xfrm>
            <a:off x="627063" y="3892501"/>
            <a:ext cx="6480000" cy="2340856"/>
          </a:xfrm>
          <a:noFill/>
        </p:spPr>
        <p:txBody>
          <a:bodyPr wrap="square" lIns="216000" tIns="90000" rIns="216000" bIns="216000" anchor="b" anchorCtr="0">
            <a:spAutoFit/>
          </a:bodyPr>
          <a:lstStyle>
            <a:lvl1pPr>
              <a:defRPr sz="4399"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33"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1432005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title Blue light">
    <p:bg>
      <p:bgPr>
        <a:solidFill>
          <a:srgbClr val="50BED7"/>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grpSp>
        <p:nvGrpSpPr>
          <p:cNvPr id="2" name="Gruppieren 30"/>
          <p:cNvGrpSpPr/>
          <p:nvPr userDrawn="1"/>
        </p:nvGrpSpPr>
        <p:grpSpPr>
          <a:xfrm>
            <a:off x="-216000" y="-216050"/>
            <a:ext cx="12628800" cy="7291688"/>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4" name="cdtRectangle 115 Id57350"/>
          <p:cNvSpPr>
            <a:spLocks noGrp="1" noChangeArrowheads="1"/>
          </p:cNvSpPr>
          <p:nvPr>
            <p:ph type="ctrTitle"/>
            <p:custDataLst>
              <p:tags r:id="rId2"/>
            </p:custDataLst>
          </p:nvPr>
        </p:nvSpPr>
        <p:spPr bwMode="ltGray">
          <a:xfrm>
            <a:off x="627063" y="3892501"/>
            <a:ext cx="6480000" cy="2340856"/>
          </a:xfrm>
          <a:noFill/>
        </p:spPr>
        <p:txBody>
          <a:bodyPr wrap="square" lIns="216000" tIns="90000" rIns="216000" bIns="216000" anchor="b" anchorCtr="0">
            <a:spAutoFit/>
          </a:bodyPr>
          <a:lstStyle>
            <a:lvl1pPr>
              <a:defRPr sz="4399"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3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2"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3"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4"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5"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6"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7"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8"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9"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0"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1"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2"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3"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4"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5"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7"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8"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9"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0"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94167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4" name="cdtText Placeholder 12 Id13"/>
          <p:cNvSpPr>
            <a:spLocks noGrp="1"/>
          </p:cNvSpPr>
          <p:nvPr>
            <p:ph type="body" sz="quarter" idx="14" hasCustomPrompt="1"/>
            <p:custDataLst>
              <p:tags r:id="rId1"/>
            </p:custDataLst>
          </p:nvPr>
        </p:nvSpPr>
        <p:spPr bwMode="auto">
          <a:xfrm>
            <a:off x="4658997" y="1440333"/>
            <a:ext cx="7539354" cy="47531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7791" algn="r"/>
              </a:tabLst>
              <a:defRPr>
                <a:solidFill>
                  <a:srgbClr val="000000"/>
                </a:solidFill>
              </a:defRPr>
            </a:lvl1pPr>
            <a:lvl2pPr marL="177747" indent="-176160">
              <a:lnSpc>
                <a:spcPct val="100000"/>
              </a:lnSpc>
              <a:spcBef>
                <a:spcPts val="500"/>
              </a:spcBef>
              <a:spcAft>
                <a:spcPts val="500"/>
              </a:spcAft>
              <a:buFont typeface="Arial" pitchFamily="34" charset="0"/>
              <a:buChar char="•"/>
              <a:tabLst>
                <a:tab pos="5357791" algn="r"/>
              </a:tabLst>
              <a:defRPr b="0">
                <a:solidFill>
                  <a:srgbClr val="000000"/>
                </a:solidFill>
              </a:defRPr>
            </a:lvl2pPr>
            <a:lvl3pPr marL="177747" indent="-177747">
              <a:lnSpc>
                <a:spcPct val="100000"/>
              </a:lnSpc>
              <a:spcBef>
                <a:spcPts val="500"/>
              </a:spcBef>
              <a:spcAft>
                <a:spcPts val="500"/>
              </a:spcAft>
              <a:buFont typeface="Arial" pitchFamily="34" charset="0"/>
              <a:buChar char="•"/>
              <a:tabLst>
                <a:tab pos="5357791" algn="r"/>
              </a:tabLst>
              <a:defRPr b="1">
                <a:solidFill>
                  <a:srgbClr val="000000"/>
                </a:solidFill>
              </a:defRPr>
            </a:lvl3pPr>
            <a:lvl4pPr marL="357080" indent="-177747">
              <a:lnSpc>
                <a:spcPct val="100000"/>
              </a:lnSpc>
              <a:spcBef>
                <a:spcPts val="500"/>
              </a:spcBef>
              <a:spcAft>
                <a:spcPts val="500"/>
              </a:spcAft>
              <a:buFont typeface="Arial" pitchFamily="34" charset="0"/>
              <a:buChar char="•"/>
              <a:tabLst>
                <a:tab pos="5357791" algn="r"/>
              </a:tabLst>
              <a:defRPr b="0">
                <a:solidFill>
                  <a:srgbClr val="000000"/>
                </a:solidFill>
              </a:defRPr>
            </a:lvl4pPr>
            <a:lvl5pPr marL="357080" indent="-177747">
              <a:lnSpc>
                <a:spcPct val="100000"/>
              </a:lnSpc>
              <a:spcBef>
                <a:spcPts val="500"/>
              </a:spcBef>
              <a:spcAft>
                <a:spcPts val="500"/>
              </a:spcAft>
              <a:buFont typeface="Arial" pitchFamily="34" charset="0"/>
              <a:buChar char="•"/>
              <a:tabLst>
                <a:tab pos="5357791" algn="r"/>
              </a:tabLst>
              <a:defRPr b="1" baseline="0">
                <a:solidFill>
                  <a:srgbClr val="000000"/>
                </a:solidFill>
              </a:defRPr>
            </a:lvl5pPr>
            <a:lvl6pPr marL="360255" indent="-180921">
              <a:lnSpc>
                <a:spcPct val="100000"/>
              </a:lnSpc>
              <a:spcBef>
                <a:spcPts val="500"/>
              </a:spcBef>
              <a:spcAft>
                <a:spcPts val="500"/>
              </a:spcAft>
              <a:buFont typeface="Arial" pitchFamily="34" charset="0"/>
              <a:buChar char="•"/>
              <a:tabLst>
                <a:tab pos="5357791"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40333"/>
            <a:ext cx="4514400" cy="47531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1960096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lvl1pPr>
              <a:defRPr/>
            </a:lvl1pPr>
          </a:lstStyle>
          <a:p>
            <a:r>
              <a:rPr lang="de-DE" dirty="0" smtClean="0"/>
              <a:t>Titelmasterformat durch Klicken bearbeiten</a:t>
            </a:r>
            <a:endParaRPr lang="en-US" dirty="0"/>
          </a:p>
        </p:txBody>
      </p:sp>
      <p:sp>
        <p:nvSpPr>
          <p:cNvPr id="13" name="cdtText Placeholder 12 Id13"/>
          <p:cNvSpPr>
            <a:spLocks noGrp="1"/>
          </p:cNvSpPr>
          <p:nvPr>
            <p:ph type="body" sz="quarter" idx="13"/>
            <p:custDataLst>
              <p:tags r:id="rId3"/>
            </p:custDataLst>
          </p:nvPr>
        </p:nvSpPr>
        <p:spPr>
          <a:xfrm>
            <a:off x="627063" y="1440334"/>
            <a:ext cx="3887914"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2 Id5"/>
          <p:cNvSpPr>
            <a:spLocks noGrp="1"/>
          </p:cNvSpPr>
          <p:nvPr>
            <p:ph type="body" sz="quarter" idx="14" hasCustomPrompt="1"/>
            <p:custDataLst>
              <p:tags r:id="rId4"/>
            </p:custDataLst>
          </p:nvPr>
        </p:nvSpPr>
        <p:spPr bwMode="auto">
          <a:xfrm>
            <a:off x="4658996" y="1440334"/>
            <a:ext cx="7539355" cy="47531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7791" algn="r"/>
              </a:tabLst>
              <a:defRPr>
                <a:solidFill>
                  <a:srgbClr val="000000"/>
                </a:solidFill>
              </a:defRPr>
            </a:lvl1pPr>
            <a:lvl2pPr marL="177747" indent="-176160">
              <a:lnSpc>
                <a:spcPct val="100000"/>
              </a:lnSpc>
              <a:spcBef>
                <a:spcPts val="500"/>
              </a:spcBef>
              <a:spcAft>
                <a:spcPts val="500"/>
              </a:spcAft>
              <a:buFont typeface="Arial" pitchFamily="34" charset="0"/>
              <a:buChar char="•"/>
              <a:tabLst>
                <a:tab pos="5357791" algn="r"/>
              </a:tabLst>
              <a:defRPr b="0">
                <a:solidFill>
                  <a:srgbClr val="000000"/>
                </a:solidFill>
              </a:defRPr>
            </a:lvl2pPr>
            <a:lvl3pPr marL="177747" indent="-177747">
              <a:lnSpc>
                <a:spcPct val="100000"/>
              </a:lnSpc>
              <a:spcBef>
                <a:spcPts val="500"/>
              </a:spcBef>
              <a:spcAft>
                <a:spcPts val="500"/>
              </a:spcAft>
              <a:buFont typeface="Arial" pitchFamily="34" charset="0"/>
              <a:buChar char="•"/>
              <a:tabLst>
                <a:tab pos="5357791" algn="r"/>
              </a:tabLst>
              <a:defRPr b="1">
                <a:solidFill>
                  <a:srgbClr val="000000"/>
                </a:solidFill>
              </a:defRPr>
            </a:lvl3pPr>
            <a:lvl4pPr marL="357080" indent="-177747">
              <a:lnSpc>
                <a:spcPct val="100000"/>
              </a:lnSpc>
              <a:spcBef>
                <a:spcPts val="500"/>
              </a:spcBef>
              <a:spcAft>
                <a:spcPts val="500"/>
              </a:spcAft>
              <a:buFont typeface="Arial" pitchFamily="34" charset="0"/>
              <a:buChar char="•"/>
              <a:tabLst>
                <a:tab pos="5357791" algn="r"/>
              </a:tabLst>
              <a:defRPr b="0">
                <a:solidFill>
                  <a:srgbClr val="000000"/>
                </a:solidFill>
              </a:defRPr>
            </a:lvl4pPr>
            <a:lvl5pPr marL="357080" indent="-177747">
              <a:lnSpc>
                <a:spcPct val="100000"/>
              </a:lnSpc>
              <a:spcBef>
                <a:spcPts val="500"/>
              </a:spcBef>
              <a:spcAft>
                <a:spcPts val="500"/>
              </a:spcAft>
              <a:buFont typeface="Arial" pitchFamily="34" charset="0"/>
              <a:buChar char="•"/>
              <a:tabLst>
                <a:tab pos="5357791" algn="r"/>
              </a:tabLst>
              <a:defRPr b="1" baseline="0">
                <a:solidFill>
                  <a:srgbClr val="000000"/>
                </a:solidFill>
              </a:defRPr>
            </a:lvl5pPr>
            <a:lvl6pPr marL="360255" indent="-180921">
              <a:lnSpc>
                <a:spcPct val="100000"/>
              </a:lnSpc>
              <a:spcBef>
                <a:spcPts val="500"/>
              </a:spcBef>
              <a:spcAft>
                <a:spcPts val="500"/>
              </a:spcAft>
              <a:buFont typeface="Arial" pitchFamily="34" charset="0"/>
              <a:buChar char="•"/>
              <a:tabLst>
                <a:tab pos="5357791"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1202274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0"/>
            <a:ext cx="12198350" cy="1440333"/>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126" rtl="0" eaLnBrk="1" fontAlgn="base" latinLnBrk="0" hangingPunct="1">
              <a:lnSpc>
                <a:spcPct val="100000"/>
              </a:lnSpc>
              <a:spcBef>
                <a:spcPct val="0"/>
              </a:spcBef>
              <a:spcAft>
                <a:spcPct val="0"/>
              </a:spcAft>
              <a:buClrTx/>
              <a:buSzTx/>
              <a:buFontTx/>
              <a:buNone/>
              <a:tabLst/>
              <a:defRPr lang="de-DE"/>
            </a:lvl1pPr>
          </a:lstStyle>
          <a:p>
            <a:pPr marL="0" marR="0" lvl="0" indent="0" algn="l" defTabSz="914126"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6"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8021694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Bildplatzhalter 3"/>
          <p:cNvSpPr>
            <a:spLocks noGrp="1"/>
          </p:cNvSpPr>
          <p:nvPr>
            <p:ph type="pic" sz="quarter" idx="10"/>
          </p:nvPr>
        </p:nvSpPr>
        <p:spPr>
          <a:xfrm>
            <a:off x="0" y="1440334"/>
            <a:ext cx="12204000" cy="47531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4204851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ingle large image without 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4" name="Bildplatzhalter 3"/>
          <p:cNvSpPr>
            <a:spLocks noGrp="1"/>
          </p:cNvSpPr>
          <p:nvPr>
            <p:ph type="pic" sz="quarter" idx="10"/>
          </p:nvPr>
        </p:nvSpPr>
        <p:spPr>
          <a:xfrm>
            <a:off x="0" y="1440333"/>
            <a:ext cx="12204000" cy="5419255"/>
          </a:xfrm>
          <a:noFill/>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195621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
        <p:nvSpPr>
          <p:cNvPr id="4" name="Bildplatzhalter 3"/>
          <p:cNvSpPr>
            <a:spLocks noGrp="1"/>
          </p:cNvSpPr>
          <p:nvPr>
            <p:ph type="pic" sz="quarter" idx="10"/>
          </p:nvPr>
        </p:nvSpPr>
        <p:spPr>
          <a:xfrm>
            <a:off x="1" y="0"/>
            <a:ext cx="12196800" cy="6859588"/>
          </a:xfrm>
          <a:noFill/>
        </p:spPr>
        <p:txBody>
          <a:bodyPr tIns="1800000"/>
          <a:lstStyle>
            <a:lvl1pPr algn="ctr">
              <a:defRPr/>
            </a:lvl1pPr>
          </a:lstStyle>
          <a:p>
            <a:endParaRPr lang="fr-FR" dirty="0"/>
          </a:p>
        </p:txBody>
      </p:sp>
    </p:spTree>
    <p:extLst>
      <p:ext uri="{BB962C8B-B14F-4D97-AF65-F5344CB8AC3E}">
        <p14:creationId xmlns:p14="http://schemas.microsoft.com/office/powerpoint/2010/main" val="2967176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color area Dynamic Petrol">
    <p:bg>
      <p:bgRef idx="1001">
        <a:schemeClr val="bg1"/>
      </p:bgRef>
    </p:bg>
    <p:spTree>
      <p:nvGrpSpPr>
        <p:cNvPr id="1" name=""/>
        <p:cNvGrpSpPr/>
        <p:nvPr/>
      </p:nvGrpSpPr>
      <p:grpSpPr>
        <a:xfrm>
          <a:off x="0" y="0"/>
          <a:ext cx="0" cy="0"/>
          <a:chOff x="0" y="0"/>
          <a:chExt cx="0" cy="0"/>
        </a:xfrm>
      </p:grpSpPr>
      <p:grpSp>
        <p:nvGrpSpPr>
          <p:cNvPr id="3" name="Gruppieren 6"/>
          <p:cNvGrpSpPr/>
          <p:nvPr userDrawn="1"/>
        </p:nvGrpSpPr>
        <p:grpSpPr>
          <a:xfrm>
            <a:off x="0" y="0"/>
            <a:ext cx="12198350" cy="6863496"/>
            <a:chOff x="0" y="0"/>
            <a:chExt cx="12198350" cy="6861907"/>
          </a:xfrm>
        </p:grpSpPr>
        <p:sp>
          <p:nvSpPr>
            <p:cNvPr id="4" name="Rechteck 3"/>
            <p:cNvSpPr/>
            <p:nvPr userDrawn="1"/>
          </p:nvSpPr>
          <p:spPr bwMode="auto">
            <a:xfrm>
              <a:off x="0" y="0"/>
              <a:ext cx="12198350" cy="6861907"/>
            </a:xfrm>
            <a:prstGeom prst="rect">
              <a:avLst/>
            </a:pr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799"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6" name="Rechteck 5"/>
            <p:cNvSpPr/>
            <p:nvPr userDrawn="1"/>
          </p:nvSpPr>
          <p:spPr bwMode="auto">
            <a:xfrm>
              <a:off x="0" y="0"/>
              <a:ext cx="12198350" cy="6861907"/>
            </a:xfrm>
            <a:prstGeom prst="rect">
              <a:avLst/>
            </a:prstGeo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799" dirty="0">
                <a:solidFill>
                  <a:srgbClr val="000000"/>
                </a:solidFill>
                <a:latin typeface="Arial"/>
                <a:ea typeface="Arial Unicode MS" panose="020B0604020202020204" pitchFamily="34" charset="-128"/>
                <a:cs typeface="Arial Unicode MS" panose="020B0604020202020204" pitchFamily="34" charset="-128"/>
              </a:endParaRPr>
            </a:p>
          </p:txBody>
        </p:sp>
      </p:gr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Tree>
    <p:extLst>
      <p:ext uri="{BB962C8B-B14F-4D97-AF65-F5344CB8AC3E}">
        <p14:creationId xmlns:p14="http://schemas.microsoft.com/office/powerpoint/2010/main" val="325618316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page, defaul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1240312"/>
              </p:ex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491593" name="think-cell Folie" r:id="rId5" imgW="360" imgH="360" progId="TCLayout.ActiveDocument.1">
                  <p:embed/>
                </p:oleObj>
              </mc:Choice>
              <mc:Fallback>
                <p:oleObj name="think-cell Folie" r:id="rId5" imgW="360" imgH="360" progId="TCLayout.ActiveDocument.1">
                  <p:embed/>
                  <p:pic>
                    <p:nvPicPr>
                      <p:cNvPr id="0" name="Picture 1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hteck 1"/>
          <p:cNvSpPr/>
          <p:nvPr userDrawn="1"/>
        </p:nvSpPr>
        <p:spPr bwMode="auto">
          <a:xfrm>
            <a:off x="0" y="0"/>
            <a:ext cx="12198350" cy="68595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28617" tIns="64309" rIns="128617" bIns="64309" numCol="1" spcCol="85745" rtlCol="0" anchor="ctr">
            <a:noAutofit/>
          </a:bodyPr>
          <a:lstStyle/>
          <a:p>
            <a:pPr algn="ctr">
              <a:lnSpc>
                <a:spcPct val="110000"/>
              </a:lnSpc>
              <a:spcBef>
                <a:spcPct val="0"/>
              </a:spcBef>
              <a:buFont typeface="Wingdings" charset="0"/>
              <a:buNone/>
            </a:pPr>
            <a:endParaRPr lang="fr-FR" b="1" dirty="0" smtClean="0">
              <a:solidFill>
                <a:srgbClr val="000000"/>
              </a:solidFill>
            </a:endParaRPr>
          </a:p>
        </p:txBody>
      </p:sp>
      <p:sp>
        <p:nvSpPr>
          <p:cNvPr id="4" name="cdtRectangle 115 Id57350"/>
          <p:cNvSpPr>
            <a:spLocks noGrp="1" noChangeArrowheads="1"/>
          </p:cNvSpPr>
          <p:nvPr>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pic>
        <p:nvPicPr>
          <p:cNvPr id="52" name="Grafik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71"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2"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7" name="Group 26"/>
          <p:cNvGrpSpPr/>
          <p:nvPr userDrawn="1"/>
        </p:nvGrpSpPr>
        <p:grpSpPr>
          <a:xfrm>
            <a:off x="-216000" y="-216000"/>
            <a:ext cx="12628800"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94471457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color area Blue light">
    <p:bg>
      <p:bgRef idx="1001">
        <a:schemeClr val="bg1"/>
      </p:bgRef>
    </p:bg>
    <p:spTree>
      <p:nvGrpSpPr>
        <p:cNvPr id="1" name=""/>
        <p:cNvGrpSpPr/>
        <p:nvPr/>
      </p:nvGrpSpPr>
      <p:grpSpPr>
        <a:xfrm>
          <a:off x="0" y="0"/>
          <a:ext cx="0" cy="0"/>
          <a:chOff x="0" y="0"/>
          <a:chExt cx="0" cy="0"/>
        </a:xfrm>
      </p:grpSpPr>
      <p:sp>
        <p:nvSpPr>
          <p:cNvPr id="3" name="Rechteck 2"/>
          <p:cNvSpPr/>
          <p:nvPr userDrawn="1"/>
        </p:nvSpPr>
        <p:spPr bwMode="auto">
          <a:xfrm>
            <a:off x="0" y="0"/>
            <a:ext cx="12198350" cy="6863496"/>
          </a:xfrm>
          <a:prstGeom prst="rect">
            <a:avLst/>
          </a:prstGeom>
          <a:solidFill>
            <a:srgbClr val="50BED7"/>
          </a:solidFill>
          <a:ln>
            <a:noFill/>
          </a:ln>
          <a:effectLst/>
          <a:extLst/>
        </p:spPr>
        <p:txBody>
          <a:bodyPr wrap="square" lIns="107969" tIns="53984" rIns="107969" bIns="53984" numCol="1" spcCol="72000" rtlCol="0" anchor="ctr">
            <a:noAutofit/>
          </a:bodyPr>
          <a:lstStyle/>
          <a:p>
            <a:pPr algn="ctr">
              <a:lnSpc>
                <a:spcPct val="110000"/>
              </a:lnSpc>
              <a:spcBef>
                <a:spcPct val="0"/>
              </a:spcBef>
              <a:buFont typeface="Wingdings" charset="0"/>
              <a:buNone/>
            </a:pPr>
            <a:endParaRPr lang="fr-FR" sz="1799"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lvl1pPr>
              <a:defRPr>
                <a:solidFill>
                  <a:schemeClr val="bg1"/>
                </a:solidFill>
              </a:defRPr>
            </a:lvl1pPr>
          </a:lstStyle>
          <a:p>
            <a:r>
              <a:rPr lang="de-DE" dirty="0" smtClean="0"/>
              <a:t>Titelmasterformat durch Klicken bearbeiten</a:t>
            </a:r>
            <a:endParaRPr lang="fr-FR" dirty="0"/>
          </a:p>
        </p:txBody>
      </p:sp>
    </p:spTree>
    <p:extLst>
      <p:ext uri="{BB962C8B-B14F-4D97-AF65-F5344CB8AC3E}">
        <p14:creationId xmlns:p14="http://schemas.microsoft.com/office/powerpoint/2010/main" val="247700191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8208962" cy="47531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pic>
        <p:nvPicPr>
          <p:cNvPr id="34" name="Picture 8"/>
          <p:cNvPicPr>
            <a:picLocks noChangeAspect="1"/>
          </p:cNvPicPr>
          <p:nvPr userDrawn="1"/>
        </p:nvPicPr>
        <p:blipFill rotWithShape="1">
          <a:blip r:embed="rId5" cstate="email">
            <a:alphaModFix amt="20000"/>
            <a:extLst>
              <a:ext uri="{28A0092B-C50C-407E-A947-70E740481C1C}">
                <a14:useLocalDpi xmlns:a14="http://schemas.microsoft.com/office/drawing/2010/main"/>
              </a:ext>
            </a:extLst>
          </a:blip>
          <a:srcRect/>
          <a:stretch/>
        </p:blipFill>
        <p:spPr>
          <a:xfrm>
            <a:off x="662571" y="1786"/>
            <a:ext cx="10153534" cy="6856017"/>
          </a:xfrm>
          <a:prstGeom prst="rect">
            <a:avLst/>
          </a:prstGeom>
        </p:spPr>
      </p:pic>
    </p:spTree>
    <p:custDataLst>
      <p:custData r:id="rId1"/>
    </p:custDataLst>
    <p:extLst>
      <p:ext uri="{BB962C8B-B14F-4D97-AF65-F5344CB8AC3E}">
        <p14:creationId xmlns:p14="http://schemas.microsoft.com/office/powerpoint/2010/main" val="62243140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object (large)" type="obj" preserve="1">
  <p:cSld name="1_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8208962" cy="47531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9299110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6768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7"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867176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126" rtl="0" eaLnBrk="1" fontAlgn="base" latinLnBrk="0" hangingPunct="1">
              <a:lnSpc>
                <a:spcPct val="100000"/>
              </a:lnSpc>
              <a:spcBef>
                <a:spcPct val="0"/>
              </a:spcBef>
              <a:spcAft>
                <a:spcPct val="0"/>
              </a:spcAft>
              <a:buClrTx/>
              <a:buSzTx/>
              <a:buFontTx/>
              <a:buNone/>
              <a:tabLst/>
              <a:defRPr lang="de-DE"/>
            </a:lvl1pPr>
          </a:lstStyle>
          <a:p>
            <a:pPr marL="0" marR="0" lvl="0" indent="0" algn="l" defTabSz="914126"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3"/>
            </p:custDataLst>
          </p:nvPr>
        </p:nvSpPr>
        <p:spPr>
          <a:xfrm>
            <a:off x="627064" y="1440334"/>
            <a:ext cx="5472112" cy="47531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half" idx="2"/>
            <p:custDataLst>
              <p:tags r:id="rId4"/>
            </p:custDataLst>
          </p:nvPr>
        </p:nvSpPr>
        <p:spPr>
          <a:xfrm>
            <a:off x="6243638" y="1440334"/>
            <a:ext cx="5472112" cy="47531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5" name="Group 33"/>
          <p:cNvGrpSpPr>
            <a:grpSpLocks noChangeAspect="1"/>
          </p:cNvGrpSpPr>
          <p:nvPr userDrawn="1"/>
        </p:nvGrpSpPr>
        <p:grpSpPr bwMode="auto">
          <a:xfrm>
            <a:off x="9555163" y="323925"/>
            <a:ext cx="2159000" cy="914612"/>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2261165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dirty="0" smtClean="0"/>
              <a:t>Titelmasterformat durch Klicken bearbeiten</a:t>
            </a:r>
            <a:endParaRPr lang="fr-FR" dirty="0"/>
          </a:p>
        </p:txBody>
      </p:sp>
      <p:sp>
        <p:nvSpPr>
          <p:cNvPr id="3" name="cdtContent Placeholder 2 Id3"/>
          <p:cNvSpPr>
            <a:spLocks noGrp="1"/>
          </p:cNvSpPr>
          <p:nvPr>
            <p:ph sz="half" idx="1"/>
            <p:custDataLst>
              <p:tags r:id="rId1"/>
            </p:custDataLst>
          </p:nvPr>
        </p:nvSpPr>
        <p:spPr>
          <a:xfrm>
            <a:off x="627064" y="1440334"/>
            <a:ext cx="5472112" cy="47531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3637" y="1440333"/>
            <a:ext cx="5472000" cy="2304534"/>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3637" y="3888900"/>
            <a:ext cx="5472000" cy="2304534"/>
          </a:xfrm>
        </p:spPr>
        <p:txBody>
          <a:bodyPr tIns="648000"/>
          <a:lstStyle>
            <a:lvl1pPr algn="ctr">
              <a:defRPr/>
            </a:lvl1pPr>
          </a:lstStyle>
          <a:p>
            <a:endParaRPr lang="fr-FR"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2194160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two images 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3" name="cdtContent Placeholder 2 Id3"/>
          <p:cNvSpPr>
            <a:spLocks noGrp="1"/>
          </p:cNvSpPr>
          <p:nvPr>
            <p:ph sz="half" idx="1"/>
            <p:custDataLst>
              <p:tags r:id="rId1"/>
            </p:custDataLst>
          </p:nvPr>
        </p:nvSpPr>
        <p:spPr>
          <a:xfrm>
            <a:off x="627063" y="1440334"/>
            <a:ext cx="5904000" cy="4753100"/>
          </a:xfrm>
          <a:solidFill>
            <a:schemeClr val="accent2"/>
          </a:solidFill>
          <a:ln w="9525">
            <a:noFill/>
            <a:miter lim="800000"/>
            <a:headEnd/>
            <a:tailEnd/>
          </a:ln>
        </p:spPr>
        <p:txBody>
          <a:bodyPr vert="horz" wrap="square" lIns="288000" tIns="252000" rIns="576000" bIns="25200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3637" y="1746404"/>
            <a:ext cx="5472000" cy="1998463"/>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3637" y="3888900"/>
            <a:ext cx="5472000" cy="1998463"/>
          </a:xfrm>
        </p:spPr>
        <p:txBody>
          <a:bodyPr tIns="648000"/>
          <a:lstStyle>
            <a:lvl1pPr algn="ctr">
              <a:defRPr/>
            </a:lvl1pPr>
          </a:lstStyle>
          <a:p>
            <a:endParaRPr lang="fr-FR"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2476209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3"/>
            <a:ext cx="8208962"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7063" y="3888900"/>
            <a:ext cx="8208962"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9966059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360045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370388" y="1440334"/>
            <a:ext cx="3600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8115750" y="1440334"/>
            <a:ext cx="3600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1095139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2"/>
            </p:custDataLst>
          </p:nvPr>
        </p:nvSpPr>
        <p:spPr>
          <a:xfrm>
            <a:off x="0" y="-1"/>
            <a:ext cx="12198350" cy="1440333"/>
          </a:xfrm>
          <a:noFill/>
          <a:ln w="9525">
            <a:noFill/>
            <a:miter lim="800000"/>
            <a:headEnd/>
            <a:tailEnd/>
          </a:ln>
        </p:spPr>
        <p:txBody>
          <a:bodyPr vert="horz" wrap="square" lIns="626400" tIns="432000" rIns="2124000" bIns="234000" numCol="1" anchor="t" anchorCtr="0" compatLnSpc="1">
            <a:prstTxWarp prst="textNoShape">
              <a:avLst/>
            </a:prstTxWarp>
          </a:bodyPr>
          <a:lstStyle>
            <a:lvl1pPr marL="0" marR="0" indent="0" algn="l" defTabSz="914126" rtl="0" eaLnBrk="1" fontAlgn="base" latinLnBrk="0" hangingPunct="1">
              <a:lnSpc>
                <a:spcPct val="100000"/>
              </a:lnSpc>
              <a:spcBef>
                <a:spcPct val="0"/>
              </a:spcBef>
              <a:spcAft>
                <a:spcPct val="0"/>
              </a:spcAft>
              <a:buClrTx/>
              <a:buSzTx/>
              <a:buFontTx/>
              <a:buNone/>
              <a:tabLst/>
              <a:defRPr lang="de-DE"/>
            </a:lvl1pPr>
          </a:lstStyle>
          <a:p>
            <a:pPr marL="0" marR="0" lvl="0" indent="0" algn="l" defTabSz="914126"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en-US" sz="1999"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3"/>
            </p:custDataLst>
          </p:nvPr>
        </p:nvSpPr>
        <p:spPr>
          <a:xfrm>
            <a:off x="627064" y="1440333"/>
            <a:ext cx="5472112" cy="2304534"/>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quarter" idx="2"/>
            <p:custDataLst>
              <p:tags r:id="rId4"/>
            </p:custDataLst>
          </p:nvPr>
        </p:nvSpPr>
        <p:spPr>
          <a:xfrm>
            <a:off x="6243638" y="1440333"/>
            <a:ext cx="5472112" cy="2304534"/>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Content Placeholder 4 Id5"/>
          <p:cNvSpPr>
            <a:spLocks noGrp="1"/>
          </p:cNvSpPr>
          <p:nvPr>
            <p:ph sz="quarter" idx="3"/>
            <p:custDataLst>
              <p:tags r:id="rId5"/>
            </p:custDataLst>
          </p:nvPr>
        </p:nvSpPr>
        <p:spPr>
          <a:xfrm>
            <a:off x="627064" y="3888900"/>
            <a:ext cx="5472112" cy="2304534"/>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Content Placeholder 5 Id6"/>
          <p:cNvSpPr>
            <a:spLocks noGrp="1"/>
          </p:cNvSpPr>
          <p:nvPr>
            <p:ph sz="quarter" idx="4"/>
            <p:custDataLst>
              <p:tags r:id="rId6"/>
            </p:custDataLst>
          </p:nvPr>
        </p:nvSpPr>
        <p:spPr>
          <a:xfrm>
            <a:off x="6243638" y="3888900"/>
            <a:ext cx="5472112" cy="2304534"/>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34"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2pPr>
            <a:lvl3pPr marL="358668"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3pPr>
            <a:lvl4pPr marL="538002" marR="0" indent="-177747" algn="l" defTabSz="914126" rtl="0" eaLnBrk="1" fontAlgn="base" latinLnBrk="0" hangingPunct="1">
              <a:lnSpc>
                <a:spcPct val="110000"/>
              </a:lnSpc>
              <a:spcBef>
                <a:spcPct val="0"/>
              </a:spcBef>
              <a:spcAft>
                <a:spcPct val="0"/>
              </a:spcAft>
              <a:buClr>
                <a:srgbClr val="879BAA"/>
              </a:buClr>
              <a:buSzTx/>
              <a:buFontTx/>
              <a:buChar char="•"/>
              <a:tabLst/>
              <a:defRPr lang="de-DE" smtClean="0"/>
            </a:lvl4pPr>
            <a:lvl5pPr marL="717334" marR="0" indent="-177747" algn="l" defTabSz="914126"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126"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799"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799"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grpSp>
        <p:nvGrpSpPr>
          <p:cNvPr id="7" name="Group 33"/>
          <p:cNvGrpSpPr>
            <a:grpSpLocks noChangeAspect="1"/>
          </p:cNvGrpSpPr>
          <p:nvPr userDrawn="1"/>
        </p:nvGrpSpPr>
        <p:grpSpPr bwMode="auto">
          <a:xfrm>
            <a:off x="9555163" y="323925"/>
            <a:ext cx="2159000" cy="914612"/>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9229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88413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0778" name="think-cell Folie" r:id="rId4" imgW="360" imgH="360" progId="TCLayout.ActiveDocument.1">
                  <p:embed/>
                </p:oleObj>
              </mc:Choice>
              <mc:Fallback>
                <p:oleObj name="think-cell Folie" r:id="rId4" imgW="360" imgH="360" progId="TCLayout.ActiveDocument.1">
                  <p:embed/>
                  <p:pic>
                    <p:nvPicPr>
                      <p:cNvPr id="0" name="Picture 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7063" y="1412875"/>
            <a:ext cx="11088687" cy="21544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smtClean="0"/>
              <a:t>Subtitle</a:t>
            </a:r>
            <a:endParaRPr lang="en-US" dirty="0"/>
          </a:p>
        </p:txBody>
      </p:sp>
    </p:spTree>
    <p:extLst>
      <p:ext uri="{BB962C8B-B14F-4D97-AF65-F5344CB8AC3E}">
        <p14:creationId xmlns:p14="http://schemas.microsoft.com/office/powerpoint/2010/main" val="214925117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5" name="cdtTextplatzhalter 13 Id5"/>
          <p:cNvSpPr>
            <a:spLocks noGrp="1"/>
          </p:cNvSpPr>
          <p:nvPr>
            <p:ph type="body" sz="quarter" idx="13" hasCustomPrompt="1"/>
            <p:custDataLst>
              <p:tags r:id="rId3"/>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2037926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8208962"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3 Id5"/>
          <p:cNvSpPr>
            <a:spLocks noGrp="1"/>
          </p:cNvSpPr>
          <p:nvPr>
            <p:ph type="body" sz="quarter" idx="13" hasCustomPrompt="1"/>
            <p:custDataLst>
              <p:tags r:id="rId4"/>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8"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9"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1329622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6768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3" hasCustomPrompt="1"/>
            <p:custDataLst>
              <p:tags r:id="rId4"/>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241591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4" y="1440334"/>
            <a:ext cx="4032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4025" y="1440334"/>
            <a:ext cx="4032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2544367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4"/>
            <a:ext cx="2592000"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3362401" y="1440334"/>
            <a:ext cx="2736775"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43639" y="1440334"/>
            <a:ext cx="2592387" cy="47531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cdtTextplatzhalter 13 Id7"/>
          <p:cNvSpPr>
            <a:spLocks noGrp="1"/>
          </p:cNvSpPr>
          <p:nvPr>
            <p:ph type="body" sz="quarter" idx="15" hasCustomPrompt="1"/>
            <p:custDataLst>
              <p:tags r:id="rId6"/>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1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3854354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3" y="1440333"/>
            <a:ext cx="8208962"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627063" y="3888900"/>
            <a:ext cx="8208962"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5"/>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2099520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2"/>
            </p:custDataLst>
          </p:nvPr>
        </p:nvSpPr>
        <p:spPr>
          <a:xfrm>
            <a:off x="0" y="-1"/>
            <a:ext cx="12198350" cy="1440333"/>
          </a:xfrm>
        </p:spPr>
        <p:txBody>
          <a:bodyPr/>
          <a:lstStyle/>
          <a:p>
            <a:r>
              <a:rPr lang="de-DE" dirty="0" smtClean="0"/>
              <a:t>Titelmasterformat durch Klicken bearbeiten</a:t>
            </a:r>
            <a:endParaRPr lang="en-US" dirty="0"/>
          </a:p>
        </p:txBody>
      </p:sp>
      <p:sp>
        <p:nvSpPr>
          <p:cNvPr id="3" name="cdtContent Placeholder 2 Id3"/>
          <p:cNvSpPr>
            <a:spLocks noGrp="1"/>
          </p:cNvSpPr>
          <p:nvPr>
            <p:ph idx="1"/>
            <p:custDataLst>
              <p:tags r:id="rId3"/>
            </p:custDataLst>
          </p:nvPr>
        </p:nvSpPr>
        <p:spPr>
          <a:xfrm>
            <a:off x="627064" y="1440333"/>
            <a:ext cx="4032000"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4024" y="1440333"/>
            <a:ext cx="4032000"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7064" y="3888900"/>
            <a:ext cx="4032000"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cdtContent Placeholder 14 Id15"/>
          <p:cNvSpPr>
            <a:spLocks noGrp="1"/>
          </p:cNvSpPr>
          <p:nvPr>
            <p:ph sz="quarter" idx="15"/>
            <p:custDataLst>
              <p:tags r:id="rId6"/>
            </p:custDataLst>
          </p:nvPr>
        </p:nvSpPr>
        <p:spPr>
          <a:xfrm>
            <a:off x="4804025" y="3888900"/>
            <a:ext cx="4032000" cy="2304534"/>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cdtTextplatzhalter 13 Id10"/>
          <p:cNvSpPr>
            <a:spLocks noGrp="1"/>
          </p:cNvSpPr>
          <p:nvPr>
            <p:ph type="body" sz="quarter" idx="16" hasCustomPrompt="1"/>
            <p:custDataLst>
              <p:tags r:id="rId7"/>
            </p:custDataLst>
          </p:nvPr>
        </p:nvSpPr>
        <p:spPr>
          <a:xfrm>
            <a:off x="10419753" y="1440334"/>
            <a:ext cx="1295999" cy="4753100"/>
          </a:xfrm>
        </p:spPr>
        <p:txBody>
          <a:bodyPr/>
          <a:lstStyle>
            <a:lvl1pPr marL="143957" indent="-143957">
              <a:lnSpc>
                <a:spcPct val="100000"/>
              </a:lnSpc>
              <a:spcBef>
                <a:spcPts val="400"/>
              </a:spcBef>
              <a:spcAft>
                <a:spcPts val="400"/>
              </a:spcAft>
              <a:buSzPct val="70000"/>
              <a:buFont typeface="Arial" pitchFamily="34" charset="0"/>
              <a:buChar char="►"/>
              <a:defRPr sz="1199">
                <a:solidFill>
                  <a:srgbClr val="879BAA"/>
                </a:solidFill>
              </a:defRPr>
            </a:lvl1pPr>
            <a:lvl2pPr marL="143957" indent="-143957">
              <a:lnSpc>
                <a:spcPct val="100000"/>
              </a:lnSpc>
              <a:spcBef>
                <a:spcPts val="400"/>
              </a:spcBef>
              <a:spcAft>
                <a:spcPts val="400"/>
              </a:spcAft>
              <a:buClrTx/>
              <a:buSzPct val="70000"/>
              <a:buFont typeface="Arial" pitchFamily="34" charset="0"/>
              <a:buChar char="►"/>
              <a:defRPr sz="1199">
                <a:solidFill>
                  <a:srgbClr val="641946"/>
                </a:solidFill>
              </a:defRPr>
            </a:lvl2pPr>
            <a:lvl3pPr marL="287914" indent="-143957">
              <a:lnSpc>
                <a:spcPct val="100000"/>
              </a:lnSpc>
              <a:spcBef>
                <a:spcPts val="300"/>
              </a:spcBef>
              <a:spcAft>
                <a:spcPts val="300"/>
              </a:spcAft>
              <a:buSzPct val="70000"/>
              <a:buFont typeface="Arial" pitchFamily="34" charset="0"/>
              <a:buChar char="►"/>
              <a:defRPr sz="999">
                <a:solidFill>
                  <a:srgbClr val="879BAA"/>
                </a:solidFill>
              </a:defRPr>
            </a:lvl3pPr>
            <a:lvl4pPr marL="287914" indent="-143957">
              <a:lnSpc>
                <a:spcPct val="100000"/>
              </a:lnSpc>
              <a:spcBef>
                <a:spcPts val="300"/>
              </a:spcBef>
              <a:spcAft>
                <a:spcPts val="300"/>
              </a:spcAft>
              <a:buClrTx/>
              <a:buSzPct val="70000"/>
              <a:buFont typeface="Arial" pitchFamily="34" charset="0"/>
              <a:buChar char="►"/>
              <a:defRPr sz="999">
                <a:solidFill>
                  <a:srgbClr val="641946"/>
                </a:solidFill>
              </a:defRPr>
            </a:lvl4pPr>
            <a:lvl5pPr marL="431870" indent="-143957">
              <a:lnSpc>
                <a:spcPct val="100000"/>
              </a:lnSpc>
              <a:spcBef>
                <a:spcPts val="300"/>
              </a:spcBef>
              <a:spcAft>
                <a:spcPts val="300"/>
              </a:spcAft>
              <a:buSzPct val="70000"/>
              <a:buFont typeface="Arial" pitchFamily="34" charset="0"/>
              <a:buChar char="►"/>
              <a:defRPr sz="999">
                <a:solidFill>
                  <a:schemeClr val="accent1"/>
                </a:solidFill>
              </a:defRPr>
            </a:lvl5pPr>
            <a:lvl6pPr marL="431870" indent="-143957">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grpSp>
        <p:nvGrpSpPr>
          <p:cNvPr id="4" name="Group 33"/>
          <p:cNvGrpSpPr>
            <a:grpSpLocks noChangeAspect="1"/>
          </p:cNvGrpSpPr>
          <p:nvPr userDrawn="1"/>
        </p:nvGrpSpPr>
        <p:grpSpPr bwMode="auto">
          <a:xfrm>
            <a:off x="9555163" y="323925"/>
            <a:ext cx="2159000" cy="914612"/>
            <a:chOff x="6019" y="204"/>
            <a:chExt cx="1360" cy="576"/>
          </a:xfrm>
        </p:grpSpPr>
        <p:sp>
          <p:nvSpPr>
            <p:cNvPr id="1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custDataLst>
      <p:custData r:id="rId1"/>
    </p:custDataLst>
    <p:extLst>
      <p:ext uri="{BB962C8B-B14F-4D97-AF65-F5344CB8AC3E}">
        <p14:creationId xmlns:p14="http://schemas.microsoft.com/office/powerpoint/2010/main" val="27115917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fr-FR"/>
          </a:p>
        </p:txBody>
      </p:sp>
      <p:sp>
        <p:nvSpPr>
          <p:cNvPr id="4" name="cdtText Placeholder 12 Id13"/>
          <p:cNvSpPr>
            <a:spLocks noGrp="1"/>
          </p:cNvSpPr>
          <p:nvPr>
            <p:ph type="body" sz="quarter" idx="14" hasCustomPrompt="1"/>
            <p:custDataLst>
              <p:tags r:id="rId1"/>
            </p:custDataLst>
          </p:nvPr>
        </p:nvSpPr>
        <p:spPr bwMode="auto">
          <a:xfrm>
            <a:off x="4658997" y="1440334"/>
            <a:ext cx="7539354" cy="47531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7791" algn="r"/>
              </a:tabLst>
              <a:defRPr>
                <a:solidFill>
                  <a:srgbClr val="000000"/>
                </a:solidFill>
              </a:defRPr>
            </a:lvl1pPr>
            <a:lvl2pPr marL="177747" indent="-176160">
              <a:lnSpc>
                <a:spcPct val="100000"/>
              </a:lnSpc>
              <a:spcBef>
                <a:spcPts val="500"/>
              </a:spcBef>
              <a:spcAft>
                <a:spcPts val="500"/>
              </a:spcAft>
              <a:buFont typeface="Arial" pitchFamily="34" charset="0"/>
              <a:buChar char="•"/>
              <a:tabLst>
                <a:tab pos="5357791" algn="r"/>
              </a:tabLst>
              <a:defRPr b="0">
                <a:solidFill>
                  <a:srgbClr val="000000"/>
                </a:solidFill>
              </a:defRPr>
            </a:lvl2pPr>
            <a:lvl3pPr marL="177747" indent="-177747">
              <a:lnSpc>
                <a:spcPct val="100000"/>
              </a:lnSpc>
              <a:spcBef>
                <a:spcPts val="500"/>
              </a:spcBef>
              <a:spcAft>
                <a:spcPts val="500"/>
              </a:spcAft>
              <a:buFont typeface="Arial" pitchFamily="34" charset="0"/>
              <a:buChar char="•"/>
              <a:tabLst>
                <a:tab pos="5357791" algn="r"/>
              </a:tabLst>
              <a:defRPr b="1">
                <a:solidFill>
                  <a:srgbClr val="000000"/>
                </a:solidFill>
              </a:defRPr>
            </a:lvl3pPr>
            <a:lvl4pPr marL="357080" indent="-177747">
              <a:lnSpc>
                <a:spcPct val="100000"/>
              </a:lnSpc>
              <a:spcBef>
                <a:spcPts val="500"/>
              </a:spcBef>
              <a:spcAft>
                <a:spcPts val="500"/>
              </a:spcAft>
              <a:buFont typeface="Arial" pitchFamily="34" charset="0"/>
              <a:buChar char="•"/>
              <a:tabLst>
                <a:tab pos="5357791" algn="r"/>
              </a:tabLst>
              <a:defRPr b="0">
                <a:solidFill>
                  <a:srgbClr val="000000"/>
                </a:solidFill>
              </a:defRPr>
            </a:lvl4pPr>
            <a:lvl5pPr marL="357080" indent="-177747">
              <a:lnSpc>
                <a:spcPct val="100000"/>
              </a:lnSpc>
              <a:spcBef>
                <a:spcPts val="500"/>
              </a:spcBef>
              <a:spcAft>
                <a:spcPts val="500"/>
              </a:spcAft>
              <a:buFont typeface="Arial" pitchFamily="34" charset="0"/>
              <a:buChar char="•"/>
              <a:tabLst>
                <a:tab pos="5357791" algn="r"/>
              </a:tabLst>
              <a:defRPr b="1" baseline="0">
                <a:solidFill>
                  <a:srgbClr val="000000"/>
                </a:solidFill>
              </a:defRPr>
            </a:lvl5pPr>
            <a:lvl6pPr marL="360255" indent="-180921">
              <a:lnSpc>
                <a:spcPct val="100000"/>
              </a:lnSpc>
              <a:spcBef>
                <a:spcPts val="500"/>
              </a:spcBef>
              <a:spcAft>
                <a:spcPts val="500"/>
              </a:spcAft>
              <a:buFont typeface="Arial" pitchFamily="34" charset="0"/>
              <a:buChar char="•"/>
              <a:tabLst>
                <a:tab pos="5357791"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p:nvPr>
        </p:nvSpPr>
        <p:spPr>
          <a:xfrm>
            <a:off x="0" y="1440334"/>
            <a:ext cx="4514400" cy="4753100"/>
          </a:xfrm>
        </p:spPr>
        <p:txBody>
          <a:bodyPr tIns="1800000"/>
          <a:lstStyle>
            <a:lvl1pPr algn="ctr">
              <a:defRPr/>
            </a:lvl1pPr>
          </a:lstStyle>
          <a:p>
            <a:endParaRPr lang="fr-FR"/>
          </a:p>
        </p:txBody>
      </p:sp>
      <p:grpSp>
        <p:nvGrpSpPr>
          <p:cNvPr id="3" name="Group 33"/>
          <p:cNvGrpSpPr>
            <a:grpSpLocks noChangeAspect="1"/>
          </p:cNvGrpSpPr>
          <p:nvPr userDrawn="1"/>
        </p:nvGrpSpPr>
        <p:grpSpPr bwMode="auto">
          <a:xfrm>
            <a:off x="9555163" y="323925"/>
            <a:ext cx="2159000" cy="914612"/>
            <a:chOff x="6019" y="204"/>
            <a:chExt cx="1360" cy="576"/>
          </a:xfrm>
        </p:grpSpPr>
        <p:sp>
          <p:nvSpPr>
            <p:cNvPr id="9"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0"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1"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2"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3"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4"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5"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6"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7"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8"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19"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0"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1"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2"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3"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4"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5"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6"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7"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8"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29"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0"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1"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2"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3"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4"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10533254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489780" name="think-cell Slide" r:id="rId4" imgW="216" imgH="216" progId="">
                  <p:embed/>
                </p:oleObj>
              </mc:Choice>
              <mc:Fallback>
                <p:oleObj name="think-cell Slide" r:id="rId4" imgW="216" imgH="21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7065" y="1412875"/>
            <a:ext cx="11088687" cy="215444"/>
          </a:xfrm>
        </p:spPr>
        <p:txBody>
          <a:bodyPr/>
          <a:lstStyle>
            <a:lvl1pPr marL="0" indent="0">
              <a:defRPr/>
            </a:lvl1pPr>
            <a:lvl2pPr marL="155512" indent="-155512">
              <a:defRPr/>
            </a:lvl2pPr>
            <a:lvl3pPr marL="311024" indent="-155512">
              <a:defRPr/>
            </a:lvl3pPr>
            <a:lvl4pPr marL="466539" indent="-155512">
              <a:defRPr/>
            </a:lvl4pPr>
            <a:lvl5pPr marL="622051" indent="-155512">
              <a:defRPr/>
            </a:lvl5pPr>
          </a:lstStyle>
          <a:p>
            <a:pPr lvl="0"/>
            <a:r>
              <a:rPr lang="en-US" dirty="0" smtClean="0"/>
              <a:t>Subtitle</a:t>
            </a:r>
            <a:endParaRPr lang="en-US" dirty="0"/>
          </a:p>
        </p:txBody>
      </p:sp>
    </p:spTree>
    <p:extLst>
      <p:ext uri="{BB962C8B-B14F-4D97-AF65-F5344CB8AC3E}">
        <p14:creationId xmlns:p14="http://schemas.microsoft.com/office/powerpoint/2010/main" val="284970648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page, pictur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493638" name="think-cell Folie" r:id="rId5" imgW="360" imgH="360" progId="TCLayout.ActiveDocument.1">
                  <p:embed/>
                </p:oleObj>
              </mc:Choice>
              <mc:Fallback>
                <p:oleObj name="think-cell Foli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Grafik 5"/>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0" y="794"/>
            <a:ext cx="12198350" cy="6858000"/>
          </a:xfrm>
          <a:prstGeom prst="rect">
            <a:avLst/>
          </a:prstGeom>
        </p:spPr>
      </p:pic>
      <p:pic>
        <p:nvPicPr>
          <p:cNvPr id="65" name="Grafik 7"/>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67" name="cdtRectangle 115 Id57350"/>
          <p:cNvSpPr>
            <a:spLocks noGrp="1" noChangeArrowheads="1"/>
          </p:cNvSpPr>
          <p:nvPr userDrawn="1">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sp>
        <p:nvSpPr>
          <p:cNvPr id="69"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0"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6" name="Group 25"/>
          <p:cNvGrpSpPr/>
          <p:nvPr userDrawn="1"/>
        </p:nvGrpSpPr>
        <p:grpSpPr>
          <a:xfrm>
            <a:off x="-216000" y="-216000"/>
            <a:ext cx="12628800" cy="7290000"/>
            <a:chOff x="-216000" y="-216000"/>
            <a:chExt cx="12628800" cy="7290000"/>
          </a:xfrm>
        </p:grpSpPr>
        <p:cxnSp>
          <p:nvCxnSpPr>
            <p:cNvPr id="27"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5444831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533675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802" name="think-cell Folie" r:id="rId4" imgW="360" imgH="360" progId="TCLayout.ActiveDocument.1">
                  <p:embed/>
                </p:oleObj>
              </mc:Choice>
              <mc:Fallback>
                <p:oleObj name="think-cell Folie" r:id="rId4" imgW="360" imgH="360" progId="TCLayout.ActiveDocument.1">
                  <p:embed/>
                  <p:pic>
                    <p:nvPicPr>
                      <p:cNvPr id="0" name="Picture 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Tree>
    <p:extLst>
      <p:ext uri="{BB962C8B-B14F-4D97-AF65-F5344CB8AC3E}">
        <p14:creationId xmlns:p14="http://schemas.microsoft.com/office/powerpoint/2010/main" val="49674210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page, defaul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494662" name="think-cell Folie" r:id="rId5" imgW="360" imgH="360" progId="TCLayout.ActiveDocument.1">
                  <p:embed/>
                </p:oleObj>
              </mc:Choice>
              <mc:Fallback>
                <p:oleObj name="think-cell Foli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hteck 1"/>
          <p:cNvSpPr/>
          <p:nvPr userDrawn="1"/>
        </p:nvSpPr>
        <p:spPr bwMode="auto">
          <a:xfrm>
            <a:off x="0" y="0"/>
            <a:ext cx="12198350" cy="68595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28617" tIns="64309" rIns="128617" bIns="64309" numCol="1" spcCol="85745" rtlCol="0" anchor="ctr">
            <a:noAutofit/>
          </a:bodyPr>
          <a:lstStyle/>
          <a:p>
            <a:pPr algn="ctr">
              <a:lnSpc>
                <a:spcPct val="110000"/>
              </a:lnSpc>
              <a:spcBef>
                <a:spcPct val="0"/>
              </a:spcBef>
              <a:buFont typeface="Wingdings" charset="0"/>
              <a:buNone/>
            </a:pPr>
            <a:endParaRPr lang="fr-FR" b="1" dirty="0" smtClean="0">
              <a:solidFill>
                <a:srgbClr val="000000"/>
              </a:solidFill>
            </a:endParaRPr>
          </a:p>
        </p:txBody>
      </p:sp>
      <p:sp>
        <p:nvSpPr>
          <p:cNvPr id="4" name="cdtRectangle 115 Id57350"/>
          <p:cNvSpPr>
            <a:spLocks noGrp="1" noChangeArrowheads="1"/>
          </p:cNvSpPr>
          <p:nvPr>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pic>
        <p:nvPicPr>
          <p:cNvPr id="52" name="Grafik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71"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2"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7" name="Group 26"/>
          <p:cNvGrpSpPr/>
          <p:nvPr userDrawn="1"/>
        </p:nvGrpSpPr>
        <p:grpSpPr>
          <a:xfrm>
            <a:off x="-216000" y="-216000"/>
            <a:ext cx="12628800"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52368498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5686"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7063" y="1412875"/>
            <a:ext cx="11088687" cy="21544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smtClean="0"/>
              <a:t>Subtitle</a:t>
            </a:r>
            <a:endParaRPr lang="en-US" dirty="0"/>
          </a:p>
        </p:txBody>
      </p:sp>
    </p:spTree>
    <p:extLst>
      <p:ext uri="{BB962C8B-B14F-4D97-AF65-F5344CB8AC3E}">
        <p14:creationId xmlns:p14="http://schemas.microsoft.com/office/powerpoint/2010/main" val="68105645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6710"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Tree>
    <p:extLst>
      <p:ext uri="{BB962C8B-B14F-4D97-AF65-F5344CB8AC3E}">
        <p14:creationId xmlns:p14="http://schemas.microsoft.com/office/powerpoint/2010/main" val="375025372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497734" name="think-cell Folie" r:id="rId6" imgW="216" imgH="216" progId="TCLayout.ActiveDocument.1">
                  <p:embed/>
                </p:oleObj>
              </mc:Choice>
              <mc:Fallback>
                <p:oleObj name="think-cell Folie" r:id="rId6" imgW="216" imgH="216"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2"/>
          <p:cNvPicPr>
            <a:picLocks noChangeAspect="1" noChangeArrowheads="1"/>
          </p:cNvPicPr>
          <p:nvPr userDrawn="1"/>
        </p:nvPicPr>
        <p:blipFill rotWithShape="1">
          <a:blip r:embed="rId8" cstate="screen">
            <a:extLst>
              <a:ext uri="{28A0092B-C50C-407E-A947-70E740481C1C}">
                <a14:useLocalDpi xmlns:a14="http://schemas.microsoft.com/office/drawing/2010/main" val="0"/>
              </a:ext>
            </a:extLst>
          </a:blip>
          <a:srcRect/>
          <a:stretch/>
        </p:blipFill>
        <p:spPr bwMode="auto">
          <a:xfrm>
            <a:off x="3399" y="3195"/>
            <a:ext cx="12198350" cy="685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161030032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498758" name="think-cell Folie" r:id="rId6" imgW="216" imgH="216" progId="TCLayout.ActiveDocument.1">
                  <p:embed/>
                </p:oleObj>
              </mc:Choice>
              <mc:Fallback>
                <p:oleObj name="think-cell Folie" r:id="rId6" imgW="216" imgH="216"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Picture 2"/>
          <p:cNvPicPr>
            <a:picLocks noChangeAspect="1"/>
          </p:cNvPicPr>
          <p:nvPr userDrawn="1"/>
        </p:nvPicPr>
        <p:blipFill rotWithShape="1">
          <a:blip r:embed="rId8">
            <a:extLst>
              <a:ext uri="{28A0092B-C50C-407E-A947-70E740481C1C}">
                <a14:useLocalDpi xmlns:a14="http://schemas.microsoft.com/office/drawing/2010/main" val="0"/>
              </a:ext>
            </a:extLst>
          </a:blip>
          <a:srcRect l="227" t="235" r="1343"/>
          <a:stretch/>
        </p:blipFill>
        <p:spPr>
          <a:xfrm>
            <a:off x="0" y="0"/>
            <a:ext cx="12198350" cy="6874122"/>
          </a:xfrm>
          <a:prstGeom prst="rect">
            <a:avLst/>
          </a:prstGeom>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901940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 page, pictur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503824" name="think-cell Folie" r:id="rId5" imgW="360" imgH="360" progId="TCLayout.ActiveDocument.1">
                  <p:embed/>
                </p:oleObj>
              </mc:Choice>
              <mc:Fallback>
                <p:oleObj name="think-cell Foli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Grafik 5"/>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0" y="794"/>
            <a:ext cx="12198350" cy="6858000"/>
          </a:xfrm>
          <a:prstGeom prst="rect">
            <a:avLst/>
          </a:prstGeom>
        </p:spPr>
      </p:pic>
      <p:pic>
        <p:nvPicPr>
          <p:cNvPr id="65" name="Grafik 7"/>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67" name="cdtRectangle 115 Id57350"/>
          <p:cNvSpPr>
            <a:spLocks noGrp="1" noChangeArrowheads="1"/>
          </p:cNvSpPr>
          <p:nvPr userDrawn="1">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sp>
        <p:nvSpPr>
          <p:cNvPr id="69"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0"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6" name="Group 25"/>
          <p:cNvGrpSpPr/>
          <p:nvPr userDrawn="1"/>
        </p:nvGrpSpPr>
        <p:grpSpPr>
          <a:xfrm>
            <a:off x="-216000" y="-216000"/>
            <a:ext cx="12628800" cy="7290000"/>
            <a:chOff x="-216000" y="-216000"/>
            <a:chExt cx="12628800" cy="7290000"/>
          </a:xfrm>
        </p:grpSpPr>
        <p:cxnSp>
          <p:nvCxnSpPr>
            <p:cNvPr id="27"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00405897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over page, defaul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504848" name="think-cell Folie" r:id="rId5" imgW="360" imgH="360" progId="TCLayout.ActiveDocument.1">
                  <p:embed/>
                </p:oleObj>
              </mc:Choice>
              <mc:Fallback>
                <p:oleObj name="think-cell Foli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hteck 1"/>
          <p:cNvSpPr/>
          <p:nvPr userDrawn="1"/>
        </p:nvSpPr>
        <p:spPr bwMode="auto">
          <a:xfrm>
            <a:off x="0" y="0"/>
            <a:ext cx="12198350" cy="68595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28617" tIns="64309" rIns="128617" bIns="64309" numCol="1" spcCol="85745" rtlCol="0" anchor="ctr">
            <a:noAutofit/>
          </a:bodyPr>
          <a:lstStyle/>
          <a:p>
            <a:pPr algn="ctr">
              <a:lnSpc>
                <a:spcPct val="110000"/>
              </a:lnSpc>
              <a:spcBef>
                <a:spcPct val="0"/>
              </a:spcBef>
              <a:buFont typeface="Wingdings" charset="0"/>
              <a:buNone/>
            </a:pPr>
            <a:endParaRPr lang="fr-FR" b="1" dirty="0" smtClean="0">
              <a:solidFill>
                <a:srgbClr val="000000"/>
              </a:solidFill>
            </a:endParaRPr>
          </a:p>
        </p:txBody>
      </p:sp>
      <p:sp>
        <p:nvSpPr>
          <p:cNvPr id="4" name="cdtRectangle 115 Id57350"/>
          <p:cNvSpPr>
            <a:spLocks noGrp="1" noChangeArrowheads="1"/>
          </p:cNvSpPr>
          <p:nvPr>
            <p:ph type="ctrTitle" hasCustomPrompt="1"/>
            <p:custDataLst>
              <p:tags r:id="rId3"/>
            </p:custDataLst>
          </p:nvPr>
        </p:nvSpPr>
        <p:spPr bwMode="ltGray">
          <a:xfrm>
            <a:off x="627062" y="4877955"/>
            <a:ext cx="6480000" cy="924541"/>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smtClean="0"/>
              <a:t>Title</a:t>
            </a:r>
          </a:p>
        </p:txBody>
      </p:sp>
      <p:pic>
        <p:nvPicPr>
          <p:cNvPr id="52" name="Grafik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9555750" y="324000"/>
            <a:ext cx="2160000" cy="913804"/>
          </a:xfrm>
          <a:prstGeom prst="rect">
            <a:avLst/>
          </a:prstGeom>
        </p:spPr>
      </p:pic>
      <p:sp>
        <p:nvSpPr>
          <p:cNvPr id="71" name="Textplatzhalter 57343"/>
          <p:cNvSpPr>
            <a:spLocks noGrp="1"/>
          </p:cNvSpPr>
          <p:nvPr userDrawn="1">
            <p:ph type="body" sz="quarter" idx="13" hasCustomPrompt="1"/>
          </p:nvPr>
        </p:nvSpPr>
        <p:spPr>
          <a:xfrm>
            <a:off x="627062" y="5907600"/>
            <a:ext cx="6480000" cy="324000"/>
          </a:xfrm>
          <a:solidFill>
            <a:schemeClr val="bg1">
              <a:alpha val="85000"/>
            </a:schemeClr>
          </a:solidFill>
        </p:spPr>
        <p:txBody>
          <a:bodyPr lIns="216000" tIns="90000" rIns="216000" bIns="46800" anchor="t">
            <a:noAutofit/>
          </a:bodyPr>
          <a:lstStyle>
            <a:lvl1pPr algn="r">
              <a:lnSpc>
                <a:spcPct val="100000"/>
              </a:lnSpc>
              <a:defRPr sz="1000" b="1" baseline="0"/>
            </a:lvl1pPr>
            <a:lvl2pPr marL="1588" indent="0">
              <a:buNone/>
              <a:defRPr/>
            </a:lvl2pPr>
          </a:lstStyle>
          <a:p>
            <a:pPr lvl="0"/>
            <a:r>
              <a:rPr lang="en-US" dirty="0" smtClean="0"/>
              <a:t>Insert URL if needed</a:t>
            </a:r>
          </a:p>
        </p:txBody>
      </p:sp>
      <p:sp>
        <p:nvSpPr>
          <p:cNvPr id="72" name="Textplatzhalter 57343"/>
          <p:cNvSpPr>
            <a:spLocks noGrp="1"/>
          </p:cNvSpPr>
          <p:nvPr userDrawn="1">
            <p:ph type="body" sz="quarter" idx="14" hasCustomPrompt="1"/>
          </p:nvPr>
        </p:nvSpPr>
        <p:spPr>
          <a:xfrm>
            <a:off x="627062" y="5907600"/>
            <a:ext cx="3311274" cy="324000"/>
          </a:xfrm>
        </p:spPr>
        <p:txBody>
          <a:bodyPr lIns="216000" tIns="90000" rIns="0" bIns="46800" anchor="t">
            <a:noAutofit/>
          </a:bodyPr>
          <a:lstStyle>
            <a:lvl1pPr algn="l">
              <a:lnSpc>
                <a:spcPct val="100000"/>
              </a:lnSpc>
              <a:defRPr sz="1000" b="1" baseline="0"/>
            </a:lvl1pPr>
            <a:lvl2pPr marL="1588" indent="0">
              <a:buNone/>
              <a:defRPr/>
            </a:lvl2pPr>
          </a:lstStyle>
          <a:p>
            <a:pPr lvl="0"/>
            <a:r>
              <a:rPr lang="en-US" smtClean="0"/>
              <a:t>Please insert confidentiality note</a:t>
            </a:r>
            <a:endParaRPr lang="en-US" dirty="0" smtClean="0"/>
          </a:p>
        </p:txBody>
      </p:sp>
      <p:grpSp>
        <p:nvGrpSpPr>
          <p:cNvPr id="27" name="Group 26"/>
          <p:cNvGrpSpPr/>
          <p:nvPr userDrawn="1"/>
        </p:nvGrpSpPr>
        <p:grpSpPr>
          <a:xfrm>
            <a:off x="-216000" y="-216000"/>
            <a:ext cx="12628800"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47130336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ree content,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5872"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
        <p:nvSpPr>
          <p:cNvPr id="6" name="Text Placeholder 7"/>
          <p:cNvSpPr>
            <a:spLocks noGrp="1"/>
          </p:cNvSpPr>
          <p:nvPr>
            <p:ph type="body" sz="quarter" idx="10" hasCustomPrompt="1"/>
          </p:nvPr>
        </p:nvSpPr>
        <p:spPr>
          <a:xfrm>
            <a:off x="627063" y="1412875"/>
            <a:ext cx="11088687" cy="215444"/>
          </a:xfrm>
        </p:spPr>
        <p:txBody>
          <a:bodyPr/>
          <a:lstStyle>
            <a:lvl1pPr marL="0" indent="0">
              <a:defRPr/>
            </a:lvl1pPr>
            <a:lvl2pPr marL="155575" indent="-155575">
              <a:defRPr/>
            </a:lvl2pPr>
            <a:lvl3pPr marL="311150" indent="-155575">
              <a:defRPr/>
            </a:lvl3pPr>
            <a:lvl4pPr marL="466725" indent="-155575">
              <a:defRPr/>
            </a:lvl4pPr>
            <a:lvl5pPr marL="622300" indent="-155575">
              <a:defRPr/>
            </a:lvl5pPr>
          </a:lstStyle>
          <a:p>
            <a:pPr lvl="0"/>
            <a:r>
              <a:rPr lang="en-US" dirty="0" smtClean="0"/>
              <a:t>Subtitle</a:t>
            </a:r>
            <a:endParaRPr lang="en-US" dirty="0"/>
          </a:p>
        </p:txBody>
      </p:sp>
    </p:spTree>
    <p:extLst>
      <p:ext uri="{BB962C8B-B14F-4D97-AF65-F5344CB8AC3E}">
        <p14:creationId xmlns:p14="http://schemas.microsoft.com/office/powerpoint/2010/main" val="142955648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6896" name="think-cell Folie" r:id="rId4" imgW="360" imgH="360" progId="TCLayout.ActiveDocument.1">
                  <p:embed/>
                </p:oleObj>
              </mc:Choice>
              <mc:Fallback>
                <p:oleObj name="think-cell Foli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hasCustomPrompt="1"/>
          </p:nvPr>
        </p:nvSpPr>
        <p:spPr/>
        <p:txBody>
          <a:bodyPr/>
          <a:lstStyle>
            <a:lvl1pPr>
              <a:defRPr/>
            </a:lvl1pPr>
          </a:lstStyle>
          <a:p>
            <a:r>
              <a:rPr lang="en-US" dirty="0" smtClean="0"/>
              <a:t>Action title</a:t>
            </a:r>
            <a:endParaRPr lang="en-US" dirty="0"/>
          </a:p>
        </p:txBody>
      </p:sp>
    </p:spTree>
    <p:extLst>
      <p:ext uri="{BB962C8B-B14F-4D97-AF65-F5344CB8AC3E}">
        <p14:creationId xmlns:p14="http://schemas.microsoft.com/office/powerpoint/2010/main" val="136923922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507920" name="think-cell Folie" r:id="rId6" imgW="216" imgH="216" progId="TCLayout.ActiveDocument.1">
                  <p:embed/>
                </p:oleObj>
              </mc:Choice>
              <mc:Fallback>
                <p:oleObj name="think-cell Folie" r:id="rId6" imgW="216" imgH="216"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2"/>
          <p:cNvPicPr>
            <a:picLocks noChangeAspect="1" noChangeArrowheads="1"/>
          </p:cNvPicPr>
          <p:nvPr userDrawn="1"/>
        </p:nvPicPr>
        <p:blipFill rotWithShape="1">
          <a:blip r:embed="rId8" cstate="screen">
            <a:extLst>
              <a:ext uri="{28A0092B-C50C-407E-A947-70E740481C1C}">
                <a14:useLocalDpi xmlns:a14="http://schemas.microsoft.com/office/drawing/2010/main" val="0"/>
              </a:ext>
            </a:extLst>
          </a:blip>
          <a:srcRect/>
          <a:stretch/>
        </p:blipFill>
        <p:spPr bwMode="auto">
          <a:xfrm>
            <a:off x="3399" y="3195"/>
            <a:ext cx="12198350" cy="685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3015033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2772941225"/>
              </p:ex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148464" name="think-cell Folie" r:id="rId6" imgW="216" imgH="216" progId="TCLayout.ActiveDocument.1">
                  <p:embed/>
                </p:oleObj>
              </mc:Choice>
              <mc:Fallback>
                <p:oleObj name="think-cell Folie" r:id="rId6" imgW="216" imgH="216" progId="TCLayout.ActiveDocument.1">
                  <p:embed/>
                  <p:pic>
                    <p:nvPicPr>
                      <p:cNvPr id="0" name="Picture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1" name="Picture 2"/>
          <p:cNvPicPr>
            <a:picLocks noChangeAspect="1" noChangeArrowheads="1"/>
          </p:cNvPicPr>
          <p:nvPr userDrawn="1"/>
        </p:nvPicPr>
        <p:blipFill rotWithShape="1">
          <a:blip r:embed="rId8" cstate="screen">
            <a:extLst>
              <a:ext uri="{28A0092B-C50C-407E-A947-70E740481C1C}">
                <a14:useLocalDpi xmlns:a14="http://schemas.microsoft.com/office/drawing/2010/main" val="0"/>
              </a:ext>
            </a:extLst>
          </a:blip>
          <a:srcRect/>
          <a:stretch/>
        </p:blipFill>
        <p:spPr bwMode="auto">
          <a:xfrm>
            <a:off x="3399" y="3195"/>
            <a:ext cx="12198350" cy="685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9512873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508944" name="think-cell Folie" r:id="rId6" imgW="216" imgH="216" progId="TCLayout.ActiveDocument.1">
                  <p:embed/>
                </p:oleObj>
              </mc:Choice>
              <mc:Fallback>
                <p:oleObj name="think-cell Folie" r:id="rId6" imgW="216" imgH="216"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Picture 2"/>
          <p:cNvPicPr>
            <a:picLocks noChangeAspect="1"/>
          </p:cNvPicPr>
          <p:nvPr userDrawn="1"/>
        </p:nvPicPr>
        <p:blipFill rotWithShape="1">
          <a:blip r:embed="rId8">
            <a:extLst>
              <a:ext uri="{28A0092B-C50C-407E-A947-70E740481C1C}">
                <a14:useLocalDpi xmlns:a14="http://schemas.microsoft.com/office/drawing/2010/main" val="0"/>
              </a:ext>
            </a:extLst>
          </a:blip>
          <a:srcRect l="227" t="235" r="1343"/>
          <a:stretch/>
        </p:blipFill>
        <p:spPr>
          <a:xfrm>
            <a:off x="0" y="0"/>
            <a:ext cx="12198350" cy="6874122"/>
          </a:xfrm>
          <a:prstGeom prst="rect">
            <a:avLst/>
          </a:prstGeom>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2534234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picture 1">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2772941225"/>
              </p:ext>
            </p:extLst>
          </p:nvPr>
        </p:nvGraphicFramePr>
        <p:xfrm>
          <a:off x="1593" y="1608"/>
          <a:ext cx="1587" cy="1587"/>
        </p:xfrm>
        <a:graphic>
          <a:graphicData uri="http://schemas.openxmlformats.org/presentationml/2006/ole">
            <mc:AlternateContent xmlns:mc="http://schemas.openxmlformats.org/markup-compatibility/2006">
              <mc:Choice xmlns:v="urn:schemas-microsoft-com:vml" Requires="v">
                <p:oleObj spid="_x0000_s488379" name="think-cell Folie" r:id="rId6" imgW="216" imgH="216" progId="TCLayout.ActiveDocument.1">
                  <p:embed/>
                </p:oleObj>
              </mc:Choice>
              <mc:Fallback>
                <p:oleObj name="think-cell Folie" r:id="rId6" imgW="216" imgH="216" progId="TCLayout.ActiveDocument.1">
                  <p:embed/>
                  <p:pic>
                    <p:nvPicPr>
                      <p:cNvPr id="0"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3" y="160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 name="Picture 2"/>
          <p:cNvPicPr>
            <a:picLocks noChangeAspect="1"/>
          </p:cNvPicPr>
          <p:nvPr userDrawn="1"/>
        </p:nvPicPr>
        <p:blipFill rotWithShape="1">
          <a:blip r:embed="rId8">
            <a:extLst>
              <a:ext uri="{28A0092B-C50C-407E-A947-70E740481C1C}">
                <a14:useLocalDpi xmlns:a14="http://schemas.microsoft.com/office/drawing/2010/main" val="0"/>
              </a:ext>
            </a:extLst>
          </a:blip>
          <a:srcRect l="227" t="235" r="1343"/>
          <a:stretch/>
        </p:blipFill>
        <p:spPr>
          <a:xfrm>
            <a:off x="0" y="0"/>
            <a:ext cx="12198350" cy="6874122"/>
          </a:xfrm>
          <a:prstGeom prst="rect">
            <a:avLst/>
          </a:prstGeom>
        </p:spPr>
      </p:pic>
      <p:sp>
        <p:nvSpPr>
          <p:cNvPr id="4" name="cdtRectangle 115 Id57350"/>
          <p:cNvSpPr>
            <a:spLocks noGrp="1" noChangeArrowheads="1"/>
          </p:cNvSpPr>
          <p:nvPr>
            <p:ph type="ctrTitle"/>
            <p:custDataLst>
              <p:tags r:id="rId3"/>
            </p:custDataLst>
          </p:nvPr>
        </p:nvSpPr>
        <p:spPr bwMode="ltGray">
          <a:xfrm>
            <a:off x="627062" y="4263390"/>
            <a:ext cx="6480000" cy="1540452"/>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5946" tIns="89978" rIns="215946" bIns="215946"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2"/>
            <a:ext cx="1587"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90" rIns="0" bIns="0">
            <a:noAutofit/>
          </a:bodyPr>
          <a:lstStyle/>
          <a:p>
            <a:pPr algn="ctr"/>
            <a:endParaRPr lang="en-US" sz="1100" b="1" dirty="0">
              <a:solidFill>
                <a:srgbClr val="990000"/>
              </a:solidFill>
            </a:endParaRPr>
          </a:p>
        </p:txBody>
      </p:sp>
      <p:pic>
        <p:nvPicPr>
          <p:cNvPr id="8" name="Grafik 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9555751" y="324077"/>
            <a:ext cx="2160000" cy="914016"/>
          </a:xfrm>
          <a:prstGeom prst="rect">
            <a:avLst/>
          </a:prstGeom>
        </p:spPr>
      </p:pic>
      <p:sp>
        <p:nvSpPr>
          <p:cNvPr id="9" name="Textplatzhalter 57343"/>
          <p:cNvSpPr>
            <a:spLocks noGrp="1"/>
          </p:cNvSpPr>
          <p:nvPr>
            <p:ph type="body" sz="quarter" idx="12" hasCustomPrompt="1"/>
          </p:nvPr>
        </p:nvSpPr>
        <p:spPr>
          <a:xfrm>
            <a:off x="627062" y="5908970"/>
            <a:ext cx="6480000" cy="281757"/>
          </a:xfrm>
          <a:solidFill>
            <a:schemeClr val="bg1">
              <a:alpha val="85000"/>
            </a:schemeClr>
          </a:solidFill>
        </p:spPr>
        <p:txBody>
          <a:bodyPr lIns="215946" tIns="89978" rIns="215946" bIns="46788"/>
          <a:lstStyle>
            <a:lvl1pPr algn="r">
              <a:lnSpc>
                <a:spcPct val="100000"/>
              </a:lnSpc>
              <a:defRPr sz="9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4" y="5908970"/>
            <a:ext cx="2339999" cy="281757"/>
          </a:xfrm>
        </p:spPr>
        <p:txBody>
          <a:bodyPr lIns="215946" tIns="89978" rIns="0" bIns="46788"/>
          <a:lstStyle>
            <a:lvl1pPr algn="l">
              <a:lnSpc>
                <a:spcPct val="100000"/>
              </a:lnSpc>
              <a:defRPr sz="900" b="1"/>
            </a:lvl1pPr>
            <a:lvl2pPr marL="1588" indent="0">
              <a:buNone/>
              <a:defRPr/>
            </a:lvl2pPr>
          </a:lstStyle>
          <a:p>
            <a:pPr lvl="0"/>
            <a:r>
              <a:rPr lang="de-DE" smtClean="0"/>
              <a:t>Please insert confidentiality note</a:t>
            </a:r>
            <a:endParaRPr lang="de-DE" dirty="0" smtClean="0"/>
          </a:p>
        </p:txBody>
      </p:sp>
      <p:grpSp>
        <p:nvGrpSpPr>
          <p:cNvPr id="3" name="Gruppieren 33"/>
          <p:cNvGrpSpPr/>
          <p:nvPr userDrawn="1"/>
        </p:nvGrpSpPr>
        <p:grpSpPr>
          <a:xfrm>
            <a:off x="-215996" y="-216050"/>
            <a:ext cx="12628799" cy="7291688"/>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40951287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0"/>
            <a:ext cx="12196800" cy="6858716"/>
          </a:xfrm>
          <a:prstGeom prst="rect">
            <a:avLst/>
          </a:prstGeom>
        </p:spPr>
      </p:pic>
      <p:sp>
        <p:nvSpPr>
          <p:cNvPr id="4" name="cdtRectangle 115 Id57350"/>
          <p:cNvSpPr>
            <a:spLocks noGrp="1" noChangeArrowheads="1"/>
          </p:cNvSpPr>
          <p:nvPr>
            <p:ph type="ctrTitle"/>
            <p:custDataLst>
              <p:tags r:id="rId1"/>
            </p:custDataLst>
          </p:nvPr>
        </p:nvSpPr>
        <p:spPr bwMode="ltGray">
          <a:xfrm>
            <a:off x="627063" y="3462983"/>
            <a:ext cx="6480000" cy="2340856"/>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9"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sp>
        <p:nvSpPr>
          <p:cNvPr id="9" name="Textplatzhalter 57343"/>
          <p:cNvSpPr>
            <a:spLocks noGrp="1"/>
          </p:cNvSpPr>
          <p:nvPr>
            <p:ph type="body" sz="quarter" idx="12" hasCustomPrompt="1"/>
          </p:nvPr>
        </p:nvSpPr>
        <p:spPr>
          <a:xfrm>
            <a:off x="627063" y="5908969"/>
            <a:ext cx="6480000" cy="324075"/>
          </a:xfrm>
          <a:solidFill>
            <a:schemeClr val="bg1">
              <a:alpha val="85000"/>
            </a:schemeClr>
          </a:solidFill>
        </p:spPr>
        <p:txBody>
          <a:bodyPr lIns="216000" tIns="90000" rIns="216000" bIns="46800"/>
          <a:lstStyle>
            <a:lvl1pPr algn="r">
              <a:lnSpc>
                <a:spcPct val="100000"/>
              </a:lnSpc>
              <a:defRPr sz="999" b="1"/>
            </a:lvl1pPr>
            <a:lvl2pPr marL="1587"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3" y="5908969"/>
            <a:ext cx="2340000" cy="324075"/>
          </a:xfrm>
        </p:spPr>
        <p:txBody>
          <a:bodyPr lIns="216000" tIns="90000" rIns="0" bIns="46800"/>
          <a:lstStyle>
            <a:lvl1pPr algn="l">
              <a:lnSpc>
                <a:spcPct val="100000"/>
              </a:lnSpc>
              <a:defRPr sz="999" b="1"/>
            </a:lvl1pPr>
            <a:lvl2pPr marL="1587" indent="0">
              <a:buNone/>
              <a:defRPr/>
            </a:lvl2pPr>
          </a:lstStyle>
          <a:p>
            <a:pPr lvl="0"/>
            <a:r>
              <a:rPr lang="de-DE" smtClean="0"/>
              <a:t>Please insert Restrictedity note</a:t>
            </a:r>
            <a:endParaRPr lang="de-DE" dirty="0" smtClean="0"/>
          </a:p>
        </p:txBody>
      </p:sp>
      <p:grpSp>
        <p:nvGrpSpPr>
          <p:cNvPr id="2" name="Gruppieren 31"/>
          <p:cNvGrpSpPr/>
          <p:nvPr userDrawn="1"/>
        </p:nvGrpSpPr>
        <p:grpSpPr>
          <a:xfrm>
            <a:off x="-216000" y="-216050"/>
            <a:ext cx="12628800" cy="7291688"/>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822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5163" y="323925"/>
            <a:ext cx="2159000" cy="914612"/>
            <a:chOff x="6019" y="204"/>
            <a:chExt cx="1360" cy="576"/>
          </a:xfrm>
        </p:grpSpPr>
        <p:sp>
          <p:nvSpPr>
            <p:cNvPr id="35"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2"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3"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4"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5"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6"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7"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8"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9"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0"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1"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2"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3"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4"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5"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6"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8"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9"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0"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1"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2"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7288952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color fill">
    <p:bg>
      <p:bgPr>
        <a:solidFill>
          <a:schemeClr val="bg1"/>
        </a:solidFill>
        <a:effectLst/>
      </p:bgPr>
    </p:bg>
    <p:spTree>
      <p:nvGrpSpPr>
        <p:cNvPr id="1" name=""/>
        <p:cNvGrpSpPr/>
        <p:nvPr/>
      </p:nvGrpSpPr>
      <p:grpSpPr>
        <a:xfrm>
          <a:off x="0" y="0"/>
          <a:ext cx="0" cy="0"/>
          <a:chOff x="0" y="0"/>
          <a:chExt cx="0" cy="0"/>
        </a:xfrm>
      </p:grpSpPr>
      <p:sp>
        <p:nvSpPr>
          <p:cNvPr id="4" name="cdtText Box 101 Id11"/>
          <p:cNvSpPr txBox="1">
            <a:spLocks noChangeArrowheads="1"/>
          </p:cNvSpPr>
          <p:nvPr userDrawn="1">
            <p:custDataLst>
              <p:tags r:id="rId1"/>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grpSp>
        <p:nvGrpSpPr>
          <p:cNvPr id="2" name="Gruppieren 30"/>
          <p:cNvGrpSpPr/>
          <p:nvPr userDrawn="1"/>
        </p:nvGrpSpPr>
        <p:grpSpPr>
          <a:xfrm>
            <a:off x="-216000" y="-216050"/>
            <a:ext cx="12628800" cy="7291688"/>
            <a:chOff x="-216000" y="-216000"/>
            <a:chExt cx="12628800" cy="7290000"/>
          </a:xfrm>
        </p:grpSpPr>
        <p:cxnSp>
          <p:nvCxnSpPr>
            <p:cNvPr id="32" name="Gerade Verbindung 31"/>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6109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pic>
        <p:nvPicPr>
          <p:cNvPr id="87" name="Picture 86"/>
          <p:cNvPicPr>
            <a:picLocks noChangeAspect="1"/>
          </p:cNvPicPr>
          <p:nvPr userDrawn="1"/>
        </p:nvPicPr>
        <p:blipFill rotWithShape="1">
          <a:blip r:embed="rId3" cstate="screen">
            <a:extLst>
              <a:ext uri="{28A0092B-C50C-407E-A947-70E740481C1C}">
                <a14:useLocalDpi xmlns:a14="http://schemas.microsoft.com/office/drawing/2010/main"/>
              </a:ext>
            </a:extLst>
          </a:blip>
          <a:srcRect t="37154"/>
          <a:stretch/>
        </p:blipFill>
        <p:spPr>
          <a:xfrm>
            <a:off x="0" y="992"/>
            <a:ext cx="12198350" cy="6422201"/>
          </a:xfrm>
          <a:prstGeom prst="rect">
            <a:avLst/>
          </a:prstGeom>
        </p:spPr>
      </p:pic>
      <p:pic>
        <p:nvPicPr>
          <p:cNvPr id="88" name="Picture 87"/>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45196" y="993"/>
            <a:ext cx="7453154" cy="6857605"/>
          </a:xfrm>
          <a:prstGeom prst="rect">
            <a:avLst/>
          </a:prstGeom>
        </p:spPr>
      </p:pic>
      <p:sp>
        <p:nvSpPr>
          <p:cNvPr id="90" name="Textplatzhalter 12"/>
          <p:cNvSpPr txBox="1">
            <a:spLocks/>
          </p:cNvSpPr>
          <p:nvPr userDrawn="1"/>
        </p:nvSpPr>
        <p:spPr bwMode="gray">
          <a:xfrm>
            <a:off x="627390" y="5942295"/>
            <a:ext cx="4912174" cy="281757"/>
          </a:xfrm>
          <a:prstGeom prst="rect">
            <a:avLst/>
          </a:prstGeom>
          <a:noFill/>
          <a:ln w="9525">
            <a:noFill/>
            <a:miter lim="800000"/>
            <a:headEnd/>
            <a:tailEnd/>
          </a:ln>
        </p:spPr>
        <p:txBody>
          <a:bodyPr vert="horz" wrap="square" lIns="215948" tIns="89979" rIns="215948" bIns="46790" numCol="1" anchor="t" anchorCtr="0" compatLnSpc="1">
            <a:prstTxWarp prst="textNoShape">
              <a:avLst/>
            </a:prstTxWarp>
          </a:bodyPr>
          <a:lstStyle>
            <a:lvl1pPr marL="0" indent="0" algn="r" rtl="0" fontAlgn="base">
              <a:lnSpc>
                <a:spcPct val="100000"/>
              </a:lnSpc>
              <a:spcBef>
                <a:spcPct val="0"/>
              </a:spcBef>
              <a:spcAft>
                <a:spcPct val="0"/>
              </a:spcAft>
              <a:buClr>
                <a:schemeClr val="accent1"/>
              </a:buClr>
              <a:buFont typeface="Arial" pitchFamily="34" charset="0"/>
              <a:buNone/>
              <a:tabLst/>
              <a:defRPr sz="900" b="1">
                <a:solidFill>
                  <a:schemeClr val="tx1"/>
                </a:solidFill>
                <a:latin typeface="Arial" pitchFamily="34" charset="0"/>
                <a:ea typeface="+mn-ea"/>
                <a:cs typeface="Arial" pitchFamily="34" charset="0"/>
              </a:defRPr>
            </a:lvl1pPr>
            <a:lvl2pPr marL="1588" indent="0" algn="l" rtl="0" fontAlgn="base">
              <a:lnSpc>
                <a:spcPct val="110000"/>
              </a:lnSpc>
              <a:spcBef>
                <a:spcPct val="0"/>
              </a:spcBef>
              <a:spcAft>
                <a:spcPct val="0"/>
              </a:spcAft>
              <a:buClr>
                <a:schemeClr val="accent1"/>
              </a:buClr>
              <a:buNone/>
              <a:tabLst/>
              <a:defRPr baseline="0">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buClr>
                <a:srgbClr val="879BAA"/>
              </a:buClr>
            </a:pPr>
            <a:r>
              <a:rPr lang="en-US" sz="900" kern="0" dirty="0">
                <a:solidFill>
                  <a:srgbClr val="000000"/>
                </a:solidFill>
              </a:rPr>
              <a:t>siemens.com/</a:t>
            </a:r>
            <a:r>
              <a:rPr lang="en-US" sz="900" kern="0" dirty="0" err="1">
                <a:solidFill>
                  <a:srgbClr val="000000"/>
                </a:solidFill>
              </a:rPr>
              <a:t>mindsphere</a:t>
            </a:r>
            <a:endParaRPr lang="en-US" sz="900" kern="0" dirty="0">
              <a:solidFill>
                <a:srgbClr val="000000"/>
              </a:solidFill>
            </a:endParaRPr>
          </a:p>
        </p:txBody>
      </p:sp>
      <p:sp>
        <p:nvSpPr>
          <p:cNvPr id="91" name="Textplatzhalter 13"/>
          <p:cNvSpPr txBox="1">
            <a:spLocks/>
          </p:cNvSpPr>
          <p:nvPr userDrawn="1"/>
        </p:nvSpPr>
        <p:spPr bwMode="gray">
          <a:xfrm>
            <a:off x="627393" y="5942278"/>
            <a:ext cx="2341218" cy="281740"/>
          </a:xfrm>
          <a:prstGeom prst="rect">
            <a:avLst/>
          </a:prstGeom>
          <a:noFill/>
          <a:ln w="9525">
            <a:noFill/>
            <a:miter lim="800000"/>
            <a:headEnd/>
            <a:tailEnd/>
          </a:ln>
        </p:spPr>
        <p:txBody>
          <a:bodyPr vert="horz" wrap="square" lIns="215948" tIns="89979" rIns="0" bIns="46790" numCol="1" anchor="t" anchorCtr="0" compatLnSpc="1">
            <a:prstTxWarp prst="textNoShape">
              <a:avLst/>
            </a:prstTxWarp>
          </a:bodyPr>
          <a:lstStyle>
            <a:lvl1pPr marL="0" indent="0" algn="l" rtl="0" fontAlgn="base">
              <a:lnSpc>
                <a:spcPct val="100000"/>
              </a:lnSpc>
              <a:spcBef>
                <a:spcPct val="0"/>
              </a:spcBef>
              <a:spcAft>
                <a:spcPct val="0"/>
              </a:spcAft>
              <a:buClr>
                <a:schemeClr val="accent1"/>
              </a:buClr>
              <a:buFont typeface="Arial" pitchFamily="34" charset="0"/>
              <a:buNone/>
              <a:tabLst/>
              <a:defRPr sz="900" b="1">
                <a:solidFill>
                  <a:schemeClr val="tx1"/>
                </a:solidFill>
                <a:latin typeface="Arial" pitchFamily="34" charset="0"/>
                <a:ea typeface="+mn-ea"/>
                <a:cs typeface="Arial" pitchFamily="34" charset="0"/>
              </a:defRPr>
            </a:lvl1pPr>
            <a:lvl2pPr marL="1588" indent="0" algn="l" rtl="0" fontAlgn="base">
              <a:lnSpc>
                <a:spcPct val="110000"/>
              </a:lnSpc>
              <a:spcBef>
                <a:spcPct val="0"/>
              </a:spcBef>
              <a:spcAft>
                <a:spcPct val="0"/>
              </a:spcAft>
              <a:buClr>
                <a:schemeClr val="accent1"/>
              </a:buClr>
              <a:buNone/>
              <a:tabLst/>
              <a:defRPr baseline="0">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buClr>
                <a:srgbClr val="879BAA"/>
              </a:buClr>
            </a:pPr>
            <a:r>
              <a:rPr lang="en-US" sz="900" kern="0" dirty="0" smtClean="0">
                <a:solidFill>
                  <a:srgbClr val="000000"/>
                </a:solidFill>
              </a:rPr>
              <a:t>Unrestricted </a:t>
            </a:r>
            <a:r>
              <a:rPr lang="en-US" sz="900" kern="0" dirty="0">
                <a:solidFill>
                  <a:srgbClr val="000000"/>
                </a:solidFill>
              </a:rPr>
              <a:t>© Siemens AG 2017</a:t>
            </a:r>
          </a:p>
        </p:txBody>
      </p:sp>
      <p:sp>
        <p:nvSpPr>
          <p:cNvPr id="7" name="Text Placeholder 6"/>
          <p:cNvSpPr>
            <a:spLocks noGrp="1"/>
          </p:cNvSpPr>
          <p:nvPr>
            <p:ph type="body" sz="quarter" idx="10"/>
          </p:nvPr>
        </p:nvSpPr>
        <p:spPr>
          <a:xfrm>
            <a:off x="800517" y="4106637"/>
            <a:ext cx="9137645" cy="605247"/>
          </a:xfrm>
        </p:spPr>
        <p:txBody>
          <a:bodyPr/>
          <a:lstStyle>
            <a:lvl1pPr marL="0" algn="l" defTabSz="914583" rtl="0" eaLnBrk="1" fontAlgn="base" latinLnBrk="0" hangingPunct="1">
              <a:spcBef>
                <a:spcPct val="0"/>
              </a:spcBef>
              <a:spcAft>
                <a:spcPct val="0"/>
              </a:spcAft>
              <a:defRPr lang="en-US" sz="4001" b="1" kern="0" dirty="0" smtClean="0">
                <a:solidFill>
                  <a:srgbClr val="FFFFFF"/>
                </a:solidFill>
                <a:latin typeface="Arial" pitchFamily="34" charset="0"/>
                <a:ea typeface="+mj-ea"/>
                <a:cs typeface="Arial" pitchFamily="34" charset="0"/>
              </a:defRPr>
            </a:lvl1pPr>
            <a:lvl2pPr marL="1587" marR="0" indent="0" algn="l" defTabSz="914583" rtl="0" eaLnBrk="1" fontAlgn="base" latinLnBrk="0" hangingPunct="1">
              <a:lnSpc>
                <a:spcPct val="110000"/>
              </a:lnSpc>
              <a:spcBef>
                <a:spcPct val="0"/>
              </a:spcBef>
              <a:spcAft>
                <a:spcPct val="0"/>
              </a:spcAft>
              <a:buClr>
                <a:schemeClr val="accent1"/>
              </a:buClr>
              <a:buSzTx/>
              <a:buFontTx/>
              <a:buNone/>
              <a:tabLst/>
              <a:defRPr lang="en-US" sz="3201" b="1" kern="0" dirty="0" smtClean="0">
                <a:solidFill>
                  <a:schemeClr val="tx1"/>
                </a:solidFill>
                <a:latin typeface="Arial" pitchFamily="34" charset="0"/>
                <a:ea typeface="+mj-ea"/>
                <a:cs typeface="Arial" pitchFamily="34" charset="0"/>
              </a:defRPr>
            </a:lvl2pPr>
          </a:lstStyle>
          <a:p>
            <a:pPr lvl="0"/>
            <a:r>
              <a:rPr lang="en-US" dirty="0" smtClean="0"/>
              <a:t>Click to edit Master text styles</a:t>
            </a:r>
            <a:endParaRPr lang="en-US" dirty="0"/>
          </a:p>
        </p:txBody>
      </p:sp>
      <p:sp>
        <p:nvSpPr>
          <p:cNvPr id="13" name="Text Placeholder 12"/>
          <p:cNvSpPr>
            <a:spLocks noGrp="1"/>
          </p:cNvSpPr>
          <p:nvPr>
            <p:ph type="body" sz="quarter" idx="12" hasCustomPrompt="1"/>
          </p:nvPr>
        </p:nvSpPr>
        <p:spPr>
          <a:xfrm>
            <a:off x="800517" y="5282836"/>
            <a:ext cx="4550557" cy="531935"/>
          </a:xfrm>
        </p:spPr>
        <p:txBody>
          <a:bodyPr/>
          <a:lstStyle/>
          <a:p>
            <a:pPr lvl="0"/>
            <a:fld id="{037061E9-84B4-4118-91BF-0B2E400F232C}" type="datetime4">
              <a:rPr lang="en-US" smtClean="0"/>
              <a:t>October 11, 2017</a:t>
            </a:fld>
            <a:endParaRPr lang="en-US" dirty="0"/>
          </a:p>
        </p:txBody>
      </p:sp>
      <p:sp>
        <p:nvSpPr>
          <p:cNvPr id="5" name="Text Placeholder 4"/>
          <p:cNvSpPr>
            <a:spLocks noGrp="1"/>
          </p:cNvSpPr>
          <p:nvPr>
            <p:ph type="body" sz="quarter" idx="13"/>
          </p:nvPr>
        </p:nvSpPr>
        <p:spPr>
          <a:xfrm>
            <a:off x="800517" y="4719483"/>
            <a:ext cx="9182118" cy="555754"/>
          </a:xfrm>
        </p:spPr>
        <p:txBody>
          <a:bodyPr/>
          <a:lstStyle>
            <a:lvl1pPr>
              <a:defRPr lang="en-US" sz="3201" b="1" kern="0" dirty="0" smtClean="0">
                <a:solidFill>
                  <a:schemeClr val="tx1"/>
                </a:solidFill>
                <a:latin typeface="Arial" pitchFamily="34" charset="0"/>
                <a:ea typeface="+mj-ea"/>
                <a:cs typeface="Arial" pitchFamily="34" charset="0"/>
              </a:defRPr>
            </a:lvl1pPr>
          </a:lstStyle>
          <a:p>
            <a:pPr lvl="0"/>
            <a:r>
              <a:rPr lang="en-US" dirty="0" smtClean="0"/>
              <a:t>Click to edit Master text styles</a:t>
            </a:r>
            <a:endParaRPr lang="en-US" dirty="0"/>
          </a:p>
        </p:txBody>
      </p:sp>
      <p:pic>
        <p:nvPicPr>
          <p:cNvPr id="35" name="Picture 3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200128" y="194765"/>
            <a:ext cx="1804339" cy="761955"/>
          </a:xfrm>
          <a:prstGeom prst="rect">
            <a:avLst/>
          </a:prstGeom>
        </p:spPr>
      </p:pic>
    </p:spTree>
    <p:extLst>
      <p:ext uri="{BB962C8B-B14F-4D97-AF65-F5344CB8AC3E}">
        <p14:creationId xmlns:p14="http://schemas.microsoft.com/office/powerpoint/2010/main" val="139928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title picture">
    <p:spTree>
      <p:nvGrpSpPr>
        <p:cNvPr id="1" name=""/>
        <p:cNvGrpSpPr/>
        <p:nvPr/>
      </p:nvGrpSpPr>
      <p:grpSpPr>
        <a:xfrm>
          <a:off x="0" y="0"/>
          <a:ext cx="0" cy="0"/>
          <a:chOff x="0" y="0"/>
          <a:chExt cx="0" cy="0"/>
        </a:xfrm>
      </p:grpSpPr>
      <p:pic>
        <p:nvPicPr>
          <p:cNvPr id="31" name="Grafik 30"/>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0"/>
            <a:ext cx="12196800" cy="6858716"/>
          </a:xfrm>
          <a:prstGeom prst="rect">
            <a:avLst/>
          </a:prstGeom>
        </p:spPr>
      </p:pic>
      <p:sp>
        <p:nvSpPr>
          <p:cNvPr id="4" name="cdtRectangle 115 Id57350"/>
          <p:cNvSpPr>
            <a:spLocks noGrp="1" noChangeArrowheads="1"/>
          </p:cNvSpPr>
          <p:nvPr>
            <p:ph type="ctrTitle"/>
            <p:custDataLst>
              <p:tags r:id="rId1"/>
            </p:custDataLst>
          </p:nvPr>
        </p:nvSpPr>
        <p:spPr bwMode="ltGray">
          <a:xfrm>
            <a:off x="627063" y="3892187"/>
            <a:ext cx="6480000" cy="2340856"/>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399"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2"/>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5989" rIns="0" bIns="0">
            <a:noAutofit/>
          </a:bodyPr>
          <a:lstStyle/>
          <a:p>
            <a:pPr algn="ctr"/>
            <a:endParaRPr lang="en-US" sz="1099" b="1" dirty="0">
              <a:solidFill>
                <a:srgbClr val="990000"/>
              </a:solidFill>
              <a:latin typeface="Arial"/>
            </a:endParaRPr>
          </a:p>
        </p:txBody>
      </p:sp>
      <p:grpSp>
        <p:nvGrpSpPr>
          <p:cNvPr id="2" name="Gruppieren 31"/>
          <p:cNvGrpSpPr/>
          <p:nvPr userDrawn="1"/>
        </p:nvGrpSpPr>
        <p:grpSpPr>
          <a:xfrm>
            <a:off x="-216000" y="-216050"/>
            <a:ext cx="12628800" cy="7291688"/>
            <a:chOff x="-216000" y="-216000"/>
            <a:chExt cx="12628800" cy="7290000"/>
          </a:xfrm>
        </p:grpSpPr>
        <p:cxnSp>
          <p:nvCxnSpPr>
            <p:cNvPr id="33" name="Gerade Verbindung 3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3228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rot="5400000">
              <a:off x="123228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rot="5400000">
              <a:off x="123228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rot="5400000">
              <a:off x="123228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Gerade Verbindung 66"/>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6000" y="146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6000" y="3697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6000" y="3837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grpSp>
        <p:nvGrpSpPr>
          <p:cNvPr id="3" name="Group 33"/>
          <p:cNvGrpSpPr>
            <a:grpSpLocks noChangeAspect="1"/>
          </p:cNvGrpSpPr>
          <p:nvPr userDrawn="1"/>
        </p:nvGrpSpPr>
        <p:grpSpPr bwMode="auto">
          <a:xfrm>
            <a:off x="9555163" y="323925"/>
            <a:ext cx="2159000" cy="914612"/>
            <a:chOff x="6019" y="204"/>
            <a:chExt cx="1360" cy="576"/>
          </a:xfrm>
        </p:grpSpPr>
        <p:sp>
          <p:nvSpPr>
            <p:cNvPr id="34"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5"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6"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7"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8"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39"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0"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1"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2"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3"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4"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5"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6"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7"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8"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49"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0"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1"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2"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3"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4"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5"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56"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8"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79"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0"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sp>
          <p:nvSpPr>
            <p:cNvPr id="81"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799">
                <a:solidFill>
                  <a:srgbClr val="ADBECB"/>
                </a:solidFill>
                <a:latin typeface="Arial"/>
              </a:endParaRPr>
            </a:p>
          </p:txBody>
        </p:sp>
      </p:grpSp>
    </p:spTree>
    <p:extLst>
      <p:ext uri="{BB962C8B-B14F-4D97-AF65-F5344CB8AC3E}">
        <p14:creationId xmlns:p14="http://schemas.microsoft.com/office/powerpoint/2010/main" val="29979571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tags" Target="../tags/tag6.xml"/><Relationship Id="rId18" Type="http://schemas.openxmlformats.org/officeDocument/2006/relationships/tags" Target="../tags/tag11.xml"/><Relationship Id="rId26" Type="http://schemas.openxmlformats.org/officeDocument/2006/relationships/tags" Target="../tags/tag19.xml"/><Relationship Id="rId3" Type="http://schemas.openxmlformats.org/officeDocument/2006/relationships/slideLayout" Target="../slideLayouts/slideLayout3.xml"/><Relationship Id="rId21" Type="http://schemas.openxmlformats.org/officeDocument/2006/relationships/tags" Target="../tags/tag14.xml"/><Relationship Id="rId34" Type="http://schemas.openxmlformats.org/officeDocument/2006/relationships/tags" Target="../tags/tag27.xml"/><Relationship Id="rId7" Type="http://schemas.openxmlformats.org/officeDocument/2006/relationships/theme" Target="../theme/theme1.xml"/><Relationship Id="rId12" Type="http://schemas.openxmlformats.org/officeDocument/2006/relationships/tags" Target="../tags/tag5.xml"/><Relationship Id="rId17" Type="http://schemas.openxmlformats.org/officeDocument/2006/relationships/tags" Target="../tags/tag10.xml"/><Relationship Id="rId25" Type="http://schemas.openxmlformats.org/officeDocument/2006/relationships/tags" Target="../tags/tag18.xml"/><Relationship Id="rId33" Type="http://schemas.openxmlformats.org/officeDocument/2006/relationships/tags" Target="../tags/tag26.xml"/><Relationship Id="rId2" Type="http://schemas.openxmlformats.org/officeDocument/2006/relationships/slideLayout" Target="../slideLayouts/slideLayout2.xml"/><Relationship Id="rId16" Type="http://schemas.openxmlformats.org/officeDocument/2006/relationships/tags" Target="../tags/tag9.xml"/><Relationship Id="rId20" Type="http://schemas.openxmlformats.org/officeDocument/2006/relationships/tags" Target="../tags/tag13.xml"/><Relationship Id="rId29" Type="http://schemas.openxmlformats.org/officeDocument/2006/relationships/tags" Target="../tags/tag2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24" Type="http://schemas.openxmlformats.org/officeDocument/2006/relationships/tags" Target="../tags/tag17.xml"/><Relationship Id="rId32" Type="http://schemas.openxmlformats.org/officeDocument/2006/relationships/tags" Target="../tags/tag25.xml"/><Relationship Id="rId37" Type="http://schemas.openxmlformats.org/officeDocument/2006/relationships/image" Target="../media/image2.wmf"/><Relationship Id="rId5" Type="http://schemas.openxmlformats.org/officeDocument/2006/relationships/slideLayout" Target="../slideLayouts/slideLayout5.xml"/><Relationship Id="rId15" Type="http://schemas.openxmlformats.org/officeDocument/2006/relationships/tags" Target="../tags/tag8.xml"/><Relationship Id="rId23" Type="http://schemas.openxmlformats.org/officeDocument/2006/relationships/tags" Target="../tags/tag16.xml"/><Relationship Id="rId28" Type="http://schemas.openxmlformats.org/officeDocument/2006/relationships/tags" Target="../tags/tag21.xml"/><Relationship Id="rId36" Type="http://schemas.openxmlformats.org/officeDocument/2006/relationships/image" Target="../media/image1.emf"/><Relationship Id="rId10" Type="http://schemas.openxmlformats.org/officeDocument/2006/relationships/tags" Target="../tags/tag3.xml"/><Relationship Id="rId19" Type="http://schemas.openxmlformats.org/officeDocument/2006/relationships/tags" Target="../tags/tag12.xml"/><Relationship Id="rId31" Type="http://schemas.openxmlformats.org/officeDocument/2006/relationships/tags" Target="../tags/tag24.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 Id="rId22" Type="http://schemas.openxmlformats.org/officeDocument/2006/relationships/tags" Target="../tags/tag15.xml"/><Relationship Id="rId27" Type="http://schemas.openxmlformats.org/officeDocument/2006/relationships/tags" Target="../tags/tag20.xml"/><Relationship Id="rId30" Type="http://schemas.openxmlformats.org/officeDocument/2006/relationships/tags" Target="../tags/tag23.xml"/><Relationship Id="rId35"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tags" Target="../tags/tag44.xml"/><Relationship Id="rId21" Type="http://schemas.openxmlformats.org/officeDocument/2006/relationships/slideLayout" Target="../slideLayouts/slideLayout27.xml"/><Relationship Id="rId34" Type="http://schemas.openxmlformats.org/officeDocument/2006/relationships/vmlDrawing" Target="../drawings/vmlDrawing8.vml"/><Relationship Id="rId42" Type="http://schemas.openxmlformats.org/officeDocument/2006/relationships/tags" Target="../tags/tag47.xml"/><Relationship Id="rId47" Type="http://schemas.openxmlformats.org/officeDocument/2006/relationships/tags" Target="../tags/tag52.xml"/><Relationship Id="rId50" Type="http://schemas.openxmlformats.org/officeDocument/2006/relationships/tags" Target="../tags/tag55.xml"/><Relationship Id="rId55" Type="http://schemas.openxmlformats.org/officeDocument/2006/relationships/tags" Target="../tags/tag60.xml"/><Relationship Id="rId63" Type="http://schemas.openxmlformats.org/officeDocument/2006/relationships/tags" Target="../tags/tag68.xml"/><Relationship Id="rId7" Type="http://schemas.openxmlformats.org/officeDocument/2006/relationships/slideLayout" Target="../slideLayouts/slideLayout1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tags" Target="../tags/tag46.xml"/><Relationship Id="rId54" Type="http://schemas.openxmlformats.org/officeDocument/2006/relationships/tags" Target="../tags/tag59.xml"/><Relationship Id="rId62" Type="http://schemas.openxmlformats.org/officeDocument/2006/relationships/tags" Target="../tags/tag6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tags" Target="../tags/tag42.xml"/><Relationship Id="rId40" Type="http://schemas.openxmlformats.org/officeDocument/2006/relationships/tags" Target="../tags/tag45.xml"/><Relationship Id="rId45" Type="http://schemas.openxmlformats.org/officeDocument/2006/relationships/tags" Target="../tags/tag50.xml"/><Relationship Id="rId53" Type="http://schemas.openxmlformats.org/officeDocument/2006/relationships/tags" Target="../tags/tag58.xml"/><Relationship Id="rId58" Type="http://schemas.openxmlformats.org/officeDocument/2006/relationships/tags" Target="../tags/tag63.xml"/><Relationship Id="rId66" Type="http://schemas.openxmlformats.org/officeDocument/2006/relationships/image" Target="../media/image8.emf"/><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tags" Target="../tags/tag41.xml"/><Relationship Id="rId49" Type="http://schemas.openxmlformats.org/officeDocument/2006/relationships/tags" Target="../tags/tag54.xml"/><Relationship Id="rId57" Type="http://schemas.openxmlformats.org/officeDocument/2006/relationships/tags" Target="../tags/tag62.xml"/><Relationship Id="rId61" Type="http://schemas.openxmlformats.org/officeDocument/2006/relationships/tags" Target="../tags/tag66.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tags" Target="../tags/tag49.xml"/><Relationship Id="rId52" Type="http://schemas.openxmlformats.org/officeDocument/2006/relationships/tags" Target="../tags/tag57.xml"/><Relationship Id="rId60" Type="http://schemas.openxmlformats.org/officeDocument/2006/relationships/tags" Target="../tags/tag65.xml"/><Relationship Id="rId65" Type="http://schemas.openxmlformats.org/officeDocument/2006/relationships/oleObject" Target="../embeddings/oleObject8.bin"/><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tags" Target="../tags/tag40.xml"/><Relationship Id="rId43" Type="http://schemas.openxmlformats.org/officeDocument/2006/relationships/tags" Target="../tags/tag48.xml"/><Relationship Id="rId48" Type="http://schemas.openxmlformats.org/officeDocument/2006/relationships/tags" Target="../tags/tag53.xml"/><Relationship Id="rId56" Type="http://schemas.openxmlformats.org/officeDocument/2006/relationships/tags" Target="../tags/tag61.xml"/><Relationship Id="rId64" Type="http://schemas.openxmlformats.org/officeDocument/2006/relationships/tags" Target="../tags/tag69.xml"/><Relationship Id="rId8" Type="http://schemas.openxmlformats.org/officeDocument/2006/relationships/slideLayout" Target="../slideLayouts/slideLayout14.xml"/><Relationship Id="rId51" Type="http://schemas.openxmlformats.org/officeDocument/2006/relationships/tags" Target="../tags/tag56.xml"/><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theme" Target="../theme/theme2.xml"/><Relationship Id="rId38" Type="http://schemas.openxmlformats.org/officeDocument/2006/relationships/tags" Target="../tags/tag43.xml"/><Relationship Id="rId46" Type="http://schemas.openxmlformats.org/officeDocument/2006/relationships/tags" Target="../tags/tag51.xml"/><Relationship Id="rId59" Type="http://schemas.openxmlformats.org/officeDocument/2006/relationships/tags" Target="../tags/tag64.xml"/></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10.vml"/><Relationship Id="rId13" Type="http://schemas.openxmlformats.org/officeDocument/2006/relationships/tags" Target="../tags/tag142.xml"/><Relationship Id="rId18" Type="http://schemas.openxmlformats.org/officeDocument/2006/relationships/tags" Target="../tags/tag147.xml"/><Relationship Id="rId26" Type="http://schemas.openxmlformats.org/officeDocument/2006/relationships/tags" Target="../tags/tag155.xml"/><Relationship Id="rId3" Type="http://schemas.openxmlformats.org/officeDocument/2006/relationships/slideLayout" Target="../slideLayouts/slideLayout41.xml"/><Relationship Id="rId21" Type="http://schemas.openxmlformats.org/officeDocument/2006/relationships/tags" Target="../tags/tag150.xml"/><Relationship Id="rId34" Type="http://schemas.openxmlformats.org/officeDocument/2006/relationships/tags" Target="../tags/tag163.xml"/><Relationship Id="rId7" Type="http://schemas.openxmlformats.org/officeDocument/2006/relationships/theme" Target="../theme/theme3.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tags" Target="../tags/tag154.xml"/><Relationship Id="rId33" Type="http://schemas.openxmlformats.org/officeDocument/2006/relationships/tags" Target="../tags/tag162.xml"/><Relationship Id="rId2" Type="http://schemas.openxmlformats.org/officeDocument/2006/relationships/slideLayout" Target="../slideLayouts/slideLayout40.xml"/><Relationship Id="rId16" Type="http://schemas.openxmlformats.org/officeDocument/2006/relationships/tags" Target="../tags/tag145.xml"/><Relationship Id="rId20" Type="http://schemas.openxmlformats.org/officeDocument/2006/relationships/tags" Target="../tags/tag149.xml"/><Relationship Id="rId29" Type="http://schemas.openxmlformats.org/officeDocument/2006/relationships/tags" Target="../tags/tag1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ags" Target="../tags/tag140.xml"/><Relationship Id="rId24" Type="http://schemas.openxmlformats.org/officeDocument/2006/relationships/tags" Target="../tags/tag153.xml"/><Relationship Id="rId32" Type="http://schemas.openxmlformats.org/officeDocument/2006/relationships/tags" Target="../tags/tag161.xml"/><Relationship Id="rId37" Type="http://schemas.openxmlformats.org/officeDocument/2006/relationships/image" Target="../media/image2.wmf"/><Relationship Id="rId5" Type="http://schemas.openxmlformats.org/officeDocument/2006/relationships/slideLayout" Target="../slideLayouts/slideLayout43.xml"/><Relationship Id="rId15" Type="http://schemas.openxmlformats.org/officeDocument/2006/relationships/tags" Target="../tags/tag144.xml"/><Relationship Id="rId23" Type="http://schemas.openxmlformats.org/officeDocument/2006/relationships/tags" Target="../tags/tag152.xml"/><Relationship Id="rId28" Type="http://schemas.openxmlformats.org/officeDocument/2006/relationships/tags" Target="../tags/tag157.xml"/><Relationship Id="rId36" Type="http://schemas.openxmlformats.org/officeDocument/2006/relationships/image" Target="../media/image1.emf"/><Relationship Id="rId10" Type="http://schemas.openxmlformats.org/officeDocument/2006/relationships/tags" Target="../tags/tag139.xml"/><Relationship Id="rId19" Type="http://schemas.openxmlformats.org/officeDocument/2006/relationships/tags" Target="../tags/tag148.xml"/><Relationship Id="rId31" Type="http://schemas.openxmlformats.org/officeDocument/2006/relationships/tags" Target="../tags/tag160.xml"/><Relationship Id="rId4" Type="http://schemas.openxmlformats.org/officeDocument/2006/relationships/slideLayout" Target="../slideLayouts/slideLayout42.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tags" Target="../tags/tag151.xml"/><Relationship Id="rId27" Type="http://schemas.openxmlformats.org/officeDocument/2006/relationships/tags" Target="../tags/tag156.xml"/><Relationship Id="rId30" Type="http://schemas.openxmlformats.org/officeDocument/2006/relationships/tags" Target="../tags/tag159.xml"/><Relationship Id="rId35" Type="http://schemas.openxmlformats.org/officeDocument/2006/relationships/oleObject" Target="../embeddings/oleObject10.bin"/></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7.vml"/><Relationship Id="rId13" Type="http://schemas.openxmlformats.org/officeDocument/2006/relationships/tags" Target="../tags/tag180.xml"/><Relationship Id="rId18" Type="http://schemas.openxmlformats.org/officeDocument/2006/relationships/tags" Target="../tags/tag185.xml"/><Relationship Id="rId26" Type="http://schemas.openxmlformats.org/officeDocument/2006/relationships/tags" Target="../tags/tag193.xml"/><Relationship Id="rId3" Type="http://schemas.openxmlformats.org/officeDocument/2006/relationships/slideLayout" Target="../slideLayouts/slideLayout47.xml"/><Relationship Id="rId21" Type="http://schemas.openxmlformats.org/officeDocument/2006/relationships/tags" Target="../tags/tag188.xml"/><Relationship Id="rId34" Type="http://schemas.openxmlformats.org/officeDocument/2006/relationships/tags" Target="../tags/tag201.xml"/><Relationship Id="rId7" Type="http://schemas.openxmlformats.org/officeDocument/2006/relationships/theme" Target="../theme/theme4.xml"/><Relationship Id="rId12" Type="http://schemas.openxmlformats.org/officeDocument/2006/relationships/tags" Target="../tags/tag179.xml"/><Relationship Id="rId17" Type="http://schemas.openxmlformats.org/officeDocument/2006/relationships/tags" Target="../tags/tag184.xml"/><Relationship Id="rId25" Type="http://schemas.openxmlformats.org/officeDocument/2006/relationships/tags" Target="../tags/tag192.xml"/><Relationship Id="rId33" Type="http://schemas.openxmlformats.org/officeDocument/2006/relationships/tags" Target="../tags/tag200.xml"/><Relationship Id="rId2" Type="http://schemas.openxmlformats.org/officeDocument/2006/relationships/slideLayout" Target="../slideLayouts/slideLayout46.xml"/><Relationship Id="rId16" Type="http://schemas.openxmlformats.org/officeDocument/2006/relationships/tags" Target="../tags/tag183.xml"/><Relationship Id="rId20" Type="http://schemas.openxmlformats.org/officeDocument/2006/relationships/tags" Target="../tags/tag187.xml"/><Relationship Id="rId29" Type="http://schemas.openxmlformats.org/officeDocument/2006/relationships/tags" Target="../tags/tag19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tags" Target="../tags/tag178.xml"/><Relationship Id="rId24" Type="http://schemas.openxmlformats.org/officeDocument/2006/relationships/tags" Target="../tags/tag191.xml"/><Relationship Id="rId32" Type="http://schemas.openxmlformats.org/officeDocument/2006/relationships/tags" Target="../tags/tag199.xml"/><Relationship Id="rId37" Type="http://schemas.openxmlformats.org/officeDocument/2006/relationships/image" Target="../media/image2.wmf"/><Relationship Id="rId5" Type="http://schemas.openxmlformats.org/officeDocument/2006/relationships/slideLayout" Target="../slideLayouts/slideLayout49.xml"/><Relationship Id="rId15" Type="http://schemas.openxmlformats.org/officeDocument/2006/relationships/tags" Target="../tags/tag182.xml"/><Relationship Id="rId23" Type="http://schemas.openxmlformats.org/officeDocument/2006/relationships/tags" Target="../tags/tag190.xml"/><Relationship Id="rId28" Type="http://schemas.openxmlformats.org/officeDocument/2006/relationships/tags" Target="../tags/tag195.xml"/><Relationship Id="rId36" Type="http://schemas.openxmlformats.org/officeDocument/2006/relationships/image" Target="../media/image1.emf"/><Relationship Id="rId10" Type="http://schemas.openxmlformats.org/officeDocument/2006/relationships/tags" Target="../tags/tag177.xml"/><Relationship Id="rId19" Type="http://schemas.openxmlformats.org/officeDocument/2006/relationships/tags" Target="../tags/tag186.xml"/><Relationship Id="rId31" Type="http://schemas.openxmlformats.org/officeDocument/2006/relationships/tags" Target="../tags/tag198.xml"/><Relationship Id="rId4" Type="http://schemas.openxmlformats.org/officeDocument/2006/relationships/slideLayout" Target="../slideLayouts/slideLayout48.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tags" Target="../tags/tag189.xml"/><Relationship Id="rId27" Type="http://schemas.openxmlformats.org/officeDocument/2006/relationships/tags" Target="../tags/tag194.xml"/><Relationship Id="rId30" Type="http://schemas.openxmlformats.org/officeDocument/2006/relationships/tags" Target="../tags/tag197.xml"/><Relationship Id="rId35" Type="http://schemas.openxmlformats.org/officeDocument/2006/relationships/oleObject" Target="../embeddings/oleObject17.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ext uri="{D42A27DB-BD31-4B8C-83A1-F6EECF244321}">
                <p14:modId xmlns:p14="http://schemas.microsoft.com/office/powerpoint/2010/main" val="3562000566"/>
              </p:ext>
            </p:extLst>
          </p:nvPr>
        </p:nvGraphicFramePr>
        <p:xfrm>
          <a:off x="2116" y="1589"/>
          <a:ext cx="2117" cy="1587"/>
        </p:xfrm>
        <a:graphic>
          <a:graphicData uri="http://schemas.openxmlformats.org/presentationml/2006/ole">
            <mc:AlternateContent xmlns:mc="http://schemas.openxmlformats.org/markup-compatibility/2006">
              <mc:Choice xmlns:v="urn:schemas-microsoft-com:vml" Requires="v">
                <p:oleObj spid="_x0000_s490576" name="think-cell Folie" r:id="rId35" imgW="360" imgH="360" progId="TCLayout.ActiveDocument.1">
                  <p:embed/>
                </p:oleObj>
              </mc:Choice>
              <mc:Fallback>
                <p:oleObj name="think-cell Folie" r:id="rId35" imgW="360" imgH="360" progId="TCLayout.ActiveDocument.1">
                  <p:embed/>
                  <p:pic>
                    <p:nvPicPr>
                      <p:cNvPr id="0" name="Picture 16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16"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 name="cdtRectangle 12 Id15"/>
          <p:cNvSpPr>
            <a:spLocks noChangeArrowheads="1"/>
          </p:cNvSpPr>
          <p:nvPr>
            <p:custDataLst>
              <p:tags r:id="rId10"/>
            </p:custDataLst>
          </p:nvPr>
        </p:nvSpPr>
        <p:spPr bwMode="gray">
          <a:xfrm>
            <a:off x="0" y="0"/>
            <a:ext cx="12198350" cy="1268413"/>
          </a:xfrm>
          <a:prstGeom prst="rect">
            <a:avLst/>
          </a:prstGeom>
          <a:solidFill>
            <a:schemeClr val="accent2"/>
          </a:solidFill>
          <a:ln w="9525">
            <a:noFill/>
            <a:miter lim="800000"/>
            <a:headEnd/>
            <a:tailEnd/>
          </a:ln>
          <a:effectLst/>
        </p:spPr>
        <p:txBody>
          <a:bodyPr wrap="none" anchor="ctr">
            <a:noAutofit/>
          </a:bodyPr>
          <a:lstStyle/>
          <a:p>
            <a:endParaRPr lang="en-US">
              <a:solidFill>
                <a:srgbClr val="ADBECB"/>
              </a:solidFill>
            </a:endParaRPr>
          </a:p>
        </p:txBody>
      </p:sp>
      <p:sp>
        <p:nvSpPr>
          <p:cNvPr id="3078" name="cdtRectangle 115 Id3078"/>
          <p:cNvSpPr>
            <a:spLocks noGrp="1" noChangeArrowheads="1"/>
          </p:cNvSpPr>
          <p:nvPr>
            <p:ph type="title"/>
            <p:custDataLst>
              <p:tags r:id="rId11"/>
            </p:custDataLst>
          </p:nvPr>
        </p:nvSpPr>
        <p:spPr bwMode="auto">
          <a:xfrm>
            <a:off x="0" y="0"/>
            <a:ext cx="12198350" cy="1268707"/>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dirty="0" smtClean="0"/>
              <a:t>Action title</a:t>
            </a:r>
          </a:p>
        </p:txBody>
      </p:sp>
      <p:cxnSp>
        <p:nvCxnSpPr>
          <p:cNvPr id="29" name="cdtMasterTags_CL1 Id29"/>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cdtMasterTags_CL2 Id30"/>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2" name="cdtMasterTags_CL3 Id3072"/>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4 Id3073"/>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5 Id3074"/>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6 Id3075"/>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7 Id3076"/>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8 Id3077"/>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9 Id3080"/>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10 Id3081"/>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11 Id3082"/>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2 Id3083"/>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3 Id3084"/>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4 Id3085"/>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5 Id3086"/>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6 Id3087"/>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7 Id3088"/>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8 Id3089"/>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9 Id3090"/>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20 Id3091"/>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2" name="Text Placeholder 4"/>
          <p:cNvSpPr>
            <a:spLocks noGrp="1"/>
          </p:cNvSpPr>
          <p:nvPr>
            <p:ph type="body" idx="1"/>
          </p:nvPr>
        </p:nvSpPr>
        <p:spPr>
          <a:xfrm>
            <a:off x="627062" y="1412776"/>
            <a:ext cx="11088687" cy="107721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3" name="Picture 3"/>
          <p:cNvPicPr>
            <a:picLocks noChangeAspect="1" noChangeArrowheads="1"/>
          </p:cNvPicPr>
          <p:nvPr/>
        </p:nvPicPr>
        <p:blipFill>
          <a:blip r:embed="rId37" cstate="screen"/>
          <a:srcRect/>
          <a:stretch>
            <a:fillRect/>
          </a:stretch>
        </p:blipFill>
        <p:spPr bwMode="auto">
          <a:xfrm>
            <a:off x="10130916" y="324000"/>
            <a:ext cx="1584834" cy="670830"/>
          </a:xfrm>
          <a:prstGeom prst="rect">
            <a:avLst/>
          </a:prstGeom>
          <a:noFill/>
          <a:ln w="9525">
            <a:noFill/>
            <a:miter lim="800000"/>
            <a:headEnd/>
            <a:tailEnd/>
          </a:ln>
          <a:effectLst/>
        </p:spPr>
      </p:pic>
      <p:sp>
        <p:nvSpPr>
          <p:cNvPr id="104" name="cdtTextBox 11 Id18"/>
          <p:cNvSpPr txBox="1"/>
          <p:nvPr>
            <p:custDataLst>
              <p:tags r:id="rId33"/>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de-DE" sz="1000" dirty="0" smtClean="0">
                <a:solidFill>
                  <a:srgbClr val="000000"/>
                </a:solidFill>
              </a:rPr>
              <a:t>Page </a:t>
            </a:r>
            <a:fld id="{91E7552C-A157-4A4F-8E99-698C0325FC94}" type="slidenum">
              <a:rPr lang="de-DE" sz="1000" smtClean="0">
                <a:solidFill>
                  <a:srgbClr val="000000"/>
                </a:solidFill>
              </a:rPr>
              <a:pPr>
                <a:lnSpc>
                  <a:spcPct val="110000"/>
                </a:lnSpc>
                <a:spcBef>
                  <a:spcPts val="0"/>
                </a:spcBef>
              </a:pPr>
              <a:t>‹#›</a:t>
            </a:fld>
            <a:endParaRPr lang="de-DE" sz="1000" dirty="0" smtClean="0">
              <a:solidFill>
                <a:srgbClr val="000000"/>
              </a:solidFill>
            </a:endParaRPr>
          </a:p>
        </p:txBody>
      </p:sp>
      <p:sp>
        <p:nvSpPr>
          <p:cNvPr id="47" name="TextBox 46"/>
          <p:cNvSpPr txBox="1"/>
          <p:nvPr>
            <p:custDataLst>
              <p:tags r:id="rId34"/>
            </p:custDataLst>
          </p:nvPr>
        </p:nvSpPr>
        <p:spPr>
          <a:xfrm>
            <a:off x="9856267" y="6589785"/>
            <a:ext cx="1859483" cy="153888"/>
          </a:xfrm>
          <a:prstGeom prst="rect">
            <a:avLst/>
          </a:prstGeom>
          <a:noFill/>
        </p:spPr>
        <p:txBody>
          <a:bodyPr wrap="none" lIns="0" tIns="0" rIns="0" bIns="0" rtlCol="0" anchor="b">
            <a:spAutoFit/>
          </a:bodyPr>
          <a:lstStyle/>
          <a:p>
            <a:pPr algn="r">
              <a:defRPr/>
            </a:pPr>
            <a:r>
              <a:rPr lang="en-US" sz="1000" b="1" smtClean="0">
                <a:solidFill>
                  <a:schemeClr val="accent1"/>
                </a:solidFill>
                <a:cs typeface="+mn-cs"/>
              </a:rPr>
              <a:t>Restricted © Siemens AG 2017</a:t>
            </a:r>
            <a:endParaRPr lang="en-US" sz="1000" b="1" dirty="0">
              <a:solidFill>
                <a:schemeClr val="accent1"/>
              </a:solidFill>
              <a:cs typeface="+mn-cs"/>
            </a:endParaRPr>
          </a:p>
        </p:txBody>
      </p:sp>
      <p:grpSp>
        <p:nvGrpSpPr>
          <p:cNvPr id="3" name="Group 2"/>
          <p:cNvGrpSpPr/>
          <p:nvPr/>
        </p:nvGrpSpPr>
        <p:grpSpPr>
          <a:xfrm>
            <a:off x="-216000" y="-216000"/>
            <a:ext cx="12628800" cy="7290000"/>
            <a:chOff x="-216000" y="-216000"/>
            <a:chExt cx="12628800" cy="7290000"/>
          </a:xfrm>
        </p:grpSpPr>
        <p:cxnSp>
          <p:nvCxnSpPr>
            <p:cNvPr id="50"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654487873"/>
      </p:ext>
    </p:extLst>
  </p:cSld>
  <p:clrMap bg1="lt1" tx1="dk1" bg2="lt2" tx2="dk2" accent1="accent1" accent2="accent2" accent3="accent3" accent4="accent4" accent5="accent5" accent6="accent6" hlink="hlink" folHlink="folHlink"/>
  <p:sldLayoutIdLst>
    <p:sldLayoutId id="2147483735" r:id="rId1"/>
    <p:sldLayoutId id="2147483731" r:id="rId2"/>
    <p:sldLayoutId id="2147483736" r:id="rId3"/>
    <p:sldLayoutId id="2147483734" r:id="rId4"/>
    <p:sldLayoutId id="2147483737" r:id="rId5"/>
    <p:sldLayoutId id="2147483739" r:id="rId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1"/>
          </a:solidFill>
          <a:latin typeface="Arial" charset="0"/>
          <a:ea typeface="ＭＳ Ｐゴシック" charset="-128"/>
        </a:defRPr>
      </a:lvl2pPr>
      <a:lvl3pPr algn="l" rtl="0" eaLnBrk="1" fontAlgn="base" hangingPunct="1">
        <a:spcBef>
          <a:spcPct val="0"/>
        </a:spcBef>
        <a:spcAft>
          <a:spcPct val="0"/>
        </a:spcAft>
        <a:defRPr sz="2400" b="1">
          <a:solidFill>
            <a:schemeClr val="tx1"/>
          </a:solidFill>
          <a:latin typeface="Arial" charset="0"/>
          <a:ea typeface="ＭＳ Ｐゴシック" charset="-128"/>
        </a:defRPr>
      </a:lvl3pPr>
      <a:lvl4pPr algn="l" rtl="0" eaLnBrk="1" fontAlgn="base" hangingPunct="1">
        <a:spcBef>
          <a:spcPct val="0"/>
        </a:spcBef>
        <a:spcAft>
          <a:spcPct val="0"/>
        </a:spcAft>
        <a:defRPr sz="2400" b="1">
          <a:solidFill>
            <a:schemeClr val="tx1"/>
          </a:solidFill>
          <a:latin typeface="Arial" charset="0"/>
          <a:ea typeface="ＭＳ Ｐゴシック" charset="-128"/>
        </a:defRPr>
      </a:lvl4pPr>
      <a:lvl5pPr algn="l" rtl="0" eaLnBrk="1" fontAlgn="base" hangingPunct="1">
        <a:spcBef>
          <a:spcPct val="0"/>
        </a:spcBef>
        <a:spcAft>
          <a:spcPct val="0"/>
        </a:spcAft>
        <a:defRPr sz="2400" b="1">
          <a:solidFill>
            <a:schemeClr val="tx1"/>
          </a:solidFill>
          <a:latin typeface="Arial" charset="0"/>
          <a:ea typeface="ＭＳ Ｐゴシック" charset="-128"/>
        </a:defRPr>
      </a:lvl5pPr>
      <a:lvl6pPr marL="544479" algn="l" rtl="0" eaLnBrk="1" fontAlgn="base" hangingPunct="1">
        <a:spcBef>
          <a:spcPct val="0"/>
        </a:spcBef>
        <a:spcAft>
          <a:spcPct val="0"/>
        </a:spcAft>
        <a:defRPr sz="2400" b="1">
          <a:solidFill>
            <a:schemeClr val="tx1"/>
          </a:solidFill>
          <a:latin typeface="Arial" charset="0"/>
          <a:ea typeface="ヒラギノ角ゴ Pro W3" charset="0"/>
        </a:defRPr>
      </a:lvl6pPr>
      <a:lvl7pPr marL="1088959" algn="l" rtl="0" eaLnBrk="1" fontAlgn="base" hangingPunct="1">
        <a:spcBef>
          <a:spcPct val="0"/>
        </a:spcBef>
        <a:spcAft>
          <a:spcPct val="0"/>
        </a:spcAft>
        <a:defRPr sz="2400" b="1">
          <a:solidFill>
            <a:schemeClr val="tx1"/>
          </a:solidFill>
          <a:latin typeface="Arial" charset="0"/>
          <a:ea typeface="ヒラギノ角ゴ Pro W3" charset="0"/>
        </a:defRPr>
      </a:lvl7pPr>
      <a:lvl8pPr marL="1633438" algn="l" rtl="0" eaLnBrk="1" fontAlgn="base" hangingPunct="1">
        <a:spcBef>
          <a:spcPct val="0"/>
        </a:spcBef>
        <a:spcAft>
          <a:spcPct val="0"/>
        </a:spcAft>
        <a:defRPr sz="2400" b="1">
          <a:solidFill>
            <a:schemeClr val="tx1"/>
          </a:solidFill>
          <a:latin typeface="Arial" charset="0"/>
          <a:ea typeface="ヒラギノ角ゴ Pro W3" charset="0"/>
        </a:defRPr>
      </a:lvl8pPr>
      <a:lvl9pPr marL="2177918" algn="l" rtl="0" eaLnBrk="1" fontAlgn="base" hangingPunct="1">
        <a:spcBef>
          <a:spcPct val="0"/>
        </a:spcBef>
        <a:spcAft>
          <a:spcPct val="0"/>
        </a:spcAft>
        <a:defRPr sz="2400" b="1">
          <a:solidFill>
            <a:schemeClr val="tx1"/>
          </a:solidFill>
          <a:latin typeface="Arial" charset="0"/>
          <a:ea typeface="ヒラギノ角ゴ Pro W3" charset="0"/>
        </a:defRPr>
      </a:lvl9pPr>
    </p:titleStyle>
    <p:bodyStyle>
      <a:lvl1pPr marL="0" indent="0" algn="l" rtl="0" eaLnBrk="1" fontAlgn="base" hangingPunct="1">
        <a:lnSpc>
          <a:spcPct val="100000"/>
        </a:lnSpc>
        <a:spcBef>
          <a:spcPct val="0"/>
        </a:spcBef>
        <a:spcAft>
          <a:spcPct val="0"/>
        </a:spcAft>
        <a:buClr>
          <a:schemeClr val="accent1"/>
        </a:buClr>
        <a:buFont typeface="Arial" pitchFamily="34" charset="0"/>
        <a:buNone/>
        <a:tabLst/>
        <a:defRPr sz="1400">
          <a:solidFill>
            <a:schemeClr val="dk1"/>
          </a:solidFill>
          <a:latin typeface="Arial" pitchFamily="34" charset="0"/>
          <a:ea typeface="+mn-ea"/>
          <a:cs typeface="Arial" pitchFamily="34" charset="0"/>
        </a:defRPr>
      </a:lvl1pPr>
      <a:lvl2pPr marL="15557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2pPr>
      <a:lvl3pPr marL="31115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3pPr>
      <a:lvl4pPr marL="46672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4pPr>
      <a:lvl5pPr marL="62230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5pPr>
      <a:lvl6pPr marL="145383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99831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54279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308727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54" name="Object 53" hidden="1"/>
          <p:cNvGraphicFramePr>
            <a:graphicFrameLocks noChangeAspect="1"/>
          </p:cNvGraphicFramePr>
          <p:nvPr>
            <p:custDataLst>
              <p:tags r:id="rId35"/>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88756" name="think-cell Slide" r:id="rId65" imgW="360" imgH="360" progId="">
                  <p:embed/>
                </p:oleObj>
              </mc:Choice>
              <mc:Fallback>
                <p:oleObj name="think-cell Slide" r:id="rId65" imgW="360" imgH="360" progId="">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cdtRectangle 115 Id3078"/>
          <p:cNvSpPr>
            <a:spLocks noGrp="1" noChangeArrowheads="1"/>
          </p:cNvSpPr>
          <p:nvPr>
            <p:ph type="title"/>
            <p:custDataLst>
              <p:tags r:id="rId36"/>
            </p:custDataLst>
          </p:nvPr>
        </p:nvSpPr>
        <p:spPr bwMode="auto">
          <a:xfrm>
            <a:off x="0" y="-1"/>
            <a:ext cx="12198350" cy="1440333"/>
          </a:xfrm>
          <a:prstGeom prst="rect">
            <a:avLst/>
          </a:prstGeom>
          <a:noFill/>
          <a:ln w="9525">
            <a:noFill/>
            <a:miter lim="800000"/>
            <a:headEnd/>
            <a:tailEnd/>
          </a:ln>
        </p:spPr>
        <p:txBody>
          <a:bodyPr vert="horz" wrap="square" lIns="626400" tIns="432000" rIns="2746800" bIns="234000" numCol="1" anchor="t" anchorCtr="0" compatLnSpc="1">
            <a:prstTxWarp prst="textNoShape">
              <a:avLst/>
            </a:prstTxWarp>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9" name="cdtRectangle 116 Id3079"/>
          <p:cNvSpPr>
            <a:spLocks noGrp="1" noChangeArrowheads="1"/>
          </p:cNvSpPr>
          <p:nvPr>
            <p:ph type="body" idx="1"/>
            <p:custDataLst>
              <p:tags r:id="rId37"/>
            </p:custDataLst>
          </p:nvPr>
        </p:nvSpPr>
        <p:spPr bwMode="auto">
          <a:xfrm>
            <a:off x="627063" y="1441785"/>
            <a:ext cx="8208962" cy="47531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3072" name="cdtMasterTags_CL1 Id3072"/>
          <p:cNvCxnSpPr/>
          <p:nvPr userDrawn="1">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5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6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userDrawn="1">
            <p:custDataLst>
              <p:tags r:id="rId61"/>
            </p:custDataLst>
          </p:nvPr>
        </p:nvSpPr>
        <p:spPr bwMode="auto">
          <a:xfrm>
            <a:off x="0" y="6202211"/>
            <a:ext cx="12198350" cy="396967"/>
          </a:xfrm>
          <a:prstGeom prst="rect">
            <a:avLst/>
          </a:prstGeom>
          <a:noFill/>
          <a:ln w="9525">
            <a:noFill/>
            <a:miter lim="800000"/>
            <a:headEnd/>
            <a:tailEnd/>
          </a:ln>
          <a:effectLst/>
        </p:spPr>
        <p:txBody>
          <a:bodyPr lIns="626219" tIns="143958" rIns="3210271" bIns="0" anchor="ctr"/>
          <a:lstStyle/>
          <a:p>
            <a:r>
              <a:rPr lang="de-DE" sz="999" b="1" dirty="0" err="1" smtClean="0">
                <a:solidFill>
                  <a:srgbClr val="879BAA"/>
                </a:solidFill>
                <a:latin typeface="Arial"/>
              </a:rPr>
              <a:t>Unrestricted</a:t>
            </a:r>
            <a:r>
              <a:rPr lang="de-DE" sz="999" b="1" dirty="0" smtClean="0">
                <a:solidFill>
                  <a:srgbClr val="879BAA"/>
                </a:solidFill>
                <a:latin typeface="Arial"/>
              </a:rPr>
              <a:t> © Siemens AG 2017</a:t>
            </a:r>
            <a:endParaRPr lang="de-DE" sz="999" b="1" dirty="0">
              <a:solidFill>
                <a:srgbClr val="879BAA"/>
              </a:solidFill>
              <a:latin typeface="Arial"/>
            </a:endParaRPr>
          </a:p>
        </p:txBody>
      </p:sp>
      <p:sp>
        <p:nvSpPr>
          <p:cNvPr id="64" name="cdtTextBox 12 Id17"/>
          <p:cNvSpPr txBox="1"/>
          <p:nvPr userDrawn="1">
            <p:custDataLst>
              <p:tags r:id="rId62"/>
            </p:custDataLst>
          </p:nvPr>
        </p:nvSpPr>
        <p:spPr>
          <a:xfrm>
            <a:off x="0" y="6599178"/>
            <a:ext cx="3932230" cy="260410"/>
          </a:xfrm>
          <a:prstGeom prst="rect">
            <a:avLst/>
          </a:prstGeom>
          <a:noFill/>
        </p:spPr>
        <p:txBody>
          <a:bodyPr wrap="square" lIns="1907448" tIns="0" rIns="0" bIns="115167" rtlCol="0">
            <a:noAutofit/>
          </a:bodyPr>
          <a:lstStyle/>
          <a:p>
            <a:pPr>
              <a:lnSpc>
                <a:spcPct val="110000"/>
              </a:lnSpc>
              <a:spcBef>
                <a:spcPts val="0"/>
              </a:spcBef>
            </a:pPr>
            <a:fld id="{B965DC6C-0401-4D13-B978-261CB791B8B7}" type="datetime1">
              <a:rPr lang="en-US" sz="999" smtClean="0">
                <a:solidFill>
                  <a:srgbClr val="000000"/>
                </a:solidFill>
                <a:latin typeface="Arial"/>
              </a:rPr>
              <a:pPr>
                <a:lnSpc>
                  <a:spcPct val="110000"/>
                </a:lnSpc>
                <a:spcBef>
                  <a:spcPts val="0"/>
                </a:spcBef>
              </a:pPr>
              <a:t>11/28/2017</a:t>
            </a:fld>
            <a:endParaRPr lang="de-DE" sz="999" dirty="0">
              <a:solidFill>
                <a:srgbClr val="000000"/>
              </a:solidFill>
              <a:latin typeface="Arial"/>
            </a:endParaRPr>
          </a:p>
        </p:txBody>
      </p:sp>
      <p:sp>
        <p:nvSpPr>
          <p:cNvPr id="65" name="cdtTextBox 11 Id18"/>
          <p:cNvSpPr txBox="1"/>
          <p:nvPr userDrawn="1">
            <p:custDataLst>
              <p:tags r:id="rId63"/>
            </p:custDataLst>
          </p:nvPr>
        </p:nvSpPr>
        <p:spPr>
          <a:xfrm>
            <a:off x="1" y="6599178"/>
            <a:ext cx="1765285" cy="260410"/>
          </a:xfrm>
          <a:prstGeom prst="rect">
            <a:avLst/>
          </a:prstGeom>
          <a:noFill/>
        </p:spPr>
        <p:txBody>
          <a:bodyPr wrap="square" lIns="626219" tIns="0" rIns="0" bIns="115167" rtlCol="0" anchor="t" anchorCtr="0">
            <a:noAutofit/>
          </a:bodyPr>
          <a:lstStyle/>
          <a:p>
            <a:pPr>
              <a:lnSpc>
                <a:spcPct val="110000"/>
              </a:lnSpc>
              <a:spcBef>
                <a:spcPts val="0"/>
              </a:spcBef>
            </a:pPr>
            <a:r>
              <a:rPr lang="de-DE" sz="999" dirty="0">
                <a:solidFill>
                  <a:srgbClr val="000000"/>
                </a:solidFill>
                <a:latin typeface="Arial"/>
              </a:rPr>
              <a:t>Page </a:t>
            </a:r>
            <a:fld id="{91E7552C-A157-4A4F-8E99-698C0325FC94}" type="slidenum">
              <a:rPr lang="de-DE" sz="999">
                <a:solidFill>
                  <a:srgbClr val="000000"/>
                </a:solidFill>
                <a:latin typeface="Arial"/>
              </a:rPr>
              <a:pPr>
                <a:lnSpc>
                  <a:spcPct val="110000"/>
                </a:lnSpc>
                <a:spcBef>
                  <a:spcPts val="0"/>
                </a:spcBef>
              </a:pPr>
              <a:t>‹#›</a:t>
            </a:fld>
            <a:endParaRPr lang="de-DE" sz="999" dirty="0">
              <a:solidFill>
                <a:srgbClr val="000000"/>
              </a:solidFill>
              <a:latin typeface="Arial"/>
            </a:endParaRPr>
          </a:p>
        </p:txBody>
      </p:sp>
      <p:sp>
        <p:nvSpPr>
          <p:cNvPr id="66" name="cdtTextBox 13 Id19"/>
          <p:cNvSpPr txBox="1"/>
          <p:nvPr userDrawn="1">
            <p:custDataLst>
              <p:tags r:id="rId64"/>
            </p:custDataLst>
          </p:nvPr>
        </p:nvSpPr>
        <p:spPr>
          <a:xfrm>
            <a:off x="3787765" y="6599178"/>
            <a:ext cx="8410584" cy="260410"/>
          </a:xfrm>
          <a:prstGeom prst="rect">
            <a:avLst/>
          </a:prstGeom>
          <a:noFill/>
        </p:spPr>
        <p:txBody>
          <a:bodyPr wrap="square" lIns="0" tIns="0" rIns="482261" bIns="115167" rtlCol="0">
            <a:noAutofit/>
          </a:bodyPr>
          <a:lstStyle/>
          <a:p>
            <a:pPr algn="r">
              <a:lnSpc>
                <a:spcPct val="110000"/>
              </a:lnSpc>
              <a:spcBef>
                <a:spcPts val="0"/>
              </a:spcBef>
              <a:defRPr/>
            </a:pPr>
            <a:endParaRPr lang="de-DE" sz="999" dirty="0">
              <a:solidFill>
                <a:srgbClr val="000000"/>
              </a:solidFill>
              <a:latin typeface="Arial"/>
            </a:endParaRPr>
          </a:p>
        </p:txBody>
      </p:sp>
      <p:grpSp>
        <p:nvGrpSpPr>
          <p:cNvPr id="2" name="Gruppieren 66"/>
          <p:cNvGrpSpPr/>
          <p:nvPr userDrawn="1"/>
        </p:nvGrpSpPr>
        <p:grpSpPr>
          <a:xfrm>
            <a:off x="-216000" y="-216050"/>
            <a:ext cx="12628800" cy="7291688"/>
            <a:chOff x="-216000" y="-216000"/>
            <a:chExt cx="12628800" cy="7290000"/>
          </a:xfrm>
        </p:grpSpPr>
        <p:cxnSp>
          <p:nvCxnSpPr>
            <p:cNvPr id="68" name="Gerade Verbindung 67"/>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72"/>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73"/>
            <p:cNvCxnSpPr/>
            <p:nvPr userDrawn="1"/>
          </p:nvCxnSpPr>
          <p:spPr bwMode="auto">
            <a:xfrm rot="5400000">
              <a:off x="12322800" y="945844"/>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Gerade Verbindung 74"/>
            <p:cNvCxnSpPr/>
            <p:nvPr userDrawn="1"/>
          </p:nvCxnSpPr>
          <p:spPr bwMode="auto">
            <a:xfrm rot="5400000">
              <a:off x="123228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rot="5400000">
              <a:off x="123228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rot="5400000">
              <a:off x="123228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8" name="Gerade Verbindung 77"/>
            <p:cNvCxnSpPr/>
            <p:nvPr userDrawn="1"/>
          </p:nvCxnSpPr>
          <p:spPr bwMode="auto">
            <a:xfrm rot="5400000">
              <a:off x="123228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9" name="Gerade Verbindung 78"/>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Gerade Verbindung 79"/>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1" name="Gerade Verbindung 80"/>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2" name="Gerade Verbindung 81"/>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3" name="Gerade Verbindung 82"/>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4" name="Gerade Verbindung 83"/>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Gerade Verbindung 84"/>
            <p:cNvCxnSpPr/>
            <p:nvPr userDrawn="1"/>
          </p:nvCxnSpPr>
          <p:spPr bwMode="auto">
            <a:xfrm rot="5400000">
              <a:off x="-126000" y="94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6" name="Gerade Verbindung 85"/>
            <p:cNvCxnSpPr/>
            <p:nvPr userDrawn="1"/>
          </p:nvCxnSpPr>
          <p:spPr bwMode="auto">
            <a:xfrm rot="5400000">
              <a:off x="-126000" y="135145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7" name="Gerade Verbindung 86"/>
            <p:cNvCxnSpPr/>
            <p:nvPr userDrawn="1"/>
          </p:nvCxnSpPr>
          <p:spPr bwMode="auto">
            <a:xfrm rot="5400000">
              <a:off x="-126000" y="3653512"/>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8" name="Gerade Verbindung 87"/>
            <p:cNvCxnSpPr/>
            <p:nvPr userDrawn="1"/>
          </p:nvCxnSpPr>
          <p:spPr bwMode="auto">
            <a:xfrm rot="5400000">
              <a:off x="-126000" y="380105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9" name="Gerade Verbindung 88"/>
            <p:cNvCxnSpPr/>
            <p:nvPr userDrawn="1"/>
          </p:nvCxnSpPr>
          <p:spPr bwMode="auto">
            <a:xfrm rot="5400000">
              <a:off x="-126000" y="6101999"/>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37800735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Lst>
  <p:timing>
    <p:tnLst>
      <p:par>
        <p:cTn id="1" dur="indefinite" restart="never" nodeType="tmRoot"/>
      </p:par>
    </p:tnLst>
  </p:timing>
  <p:hf hdr="0"/>
  <p:txStyles>
    <p:titleStyle>
      <a:lvl1pPr algn="l" rtl="0" fontAlgn="base">
        <a:spcBef>
          <a:spcPct val="0"/>
        </a:spcBef>
        <a:spcAft>
          <a:spcPct val="0"/>
        </a:spcAft>
        <a:defRPr sz="2801" b="1">
          <a:solidFill>
            <a:srgbClr val="00646E"/>
          </a:solidFill>
          <a:latin typeface="Arial" pitchFamily="34" charset="0"/>
          <a:ea typeface="+mj-ea"/>
          <a:cs typeface="Arial" pitchFamily="34" charset="0"/>
        </a:defRPr>
      </a:lvl1pPr>
      <a:lvl2pPr algn="l" rtl="0" fontAlgn="base">
        <a:spcBef>
          <a:spcPct val="0"/>
        </a:spcBef>
        <a:spcAft>
          <a:spcPct val="0"/>
        </a:spcAft>
        <a:defRPr sz="1999" b="1">
          <a:solidFill>
            <a:schemeClr val="tx1"/>
          </a:solidFill>
          <a:latin typeface="Arial" charset="0"/>
          <a:ea typeface="ＭＳ Ｐゴシック" charset="-128"/>
        </a:defRPr>
      </a:lvl2pPr>
      <a:lvl3pPr algn="l" rtl="0" fontAlgn="base">
        <a:spcBef>
          <a:spcPct val="0"/>
        </a:spcBef>
        <a:spcAft>
          <a:spcPct val="0"/>
        </a:spcAft>
        <a:defRPr sz="1999" b="1">
          <a:solidFill>
            <a:schemeClr val="tx1"/>
          </a:solidFill>
          <a:latin typeface="Arial" charset="0"/>
          <a:ea typeface="ＭＳ Ｐゴシック" charset="-128"/>
        </a:defRPr>
      </a:lvl3pPr>
      <a:lvl4pPr algn="l" rtl="0" fontAlgn="base">
        <a:spcBef>
          <a:spcPct val="0"/>
        </a:spcBef>
        <a:spcAft>
          <a:spcPct val="0"/>
        </a:spcAft>
        <a:defRPr sz="1999" b="1">
          <a:solidFill>
            <a:schemeClr val="tx1"/>
          </a:solidFill>
          <a:latin typeface="Arial" charset="0"/>
          <a:ea typeface="ＭＳ Ｐゴシック" charset="-128"/>
        </a:defRPr>
      </a:lvl4pPr>
      <a:lvl5pPr algn="l" rtl="0" fontAlgn="base">
        <a:spcBef>
          <a:spcPct val="0"/>
        </a:spcBef>
        <a:spcAft>
          <a:spcPct val="0"/>
        </a:spcAft>
        <a:defRPr sz="1999" b="1">
          <a:solidFill>
            <a:schemeClr val="tx1"/>
          </a:solidFill>
          <a:latin typeface="Arial" charset="0"/>
          <a:ea typeface="ＭＳ Ｐゴシック" charset="-128"/>
        </a:defRPr>
      </a:lvl5pPr>
      <a:lvl6pPr marL="457062" algn="l" rtl="0" eaLnBrk="1" fontAlgn="base" hangingPunct="1">
        <a:spcBef>
          <a:spcPct val="0"/>
        </a:spcBef>
        <a:spcAft>
          <a:spcPct val="0"/>
        </a:spcAft>
        <a:defRPr sz="1999" b="1">
          <a:solidFill>
            <a:schemeClr val="tx1"/>
          </a:solidFill>
          <a:latin typeface="Arial" charset="0"/>
          <a:ea typeface="ヒラギノ角ゴ Pro W3" charset="0"/>
        </a:defRPr>
      </a:lvl6pPr>
      <a:lvl7pPr marL="914126" algn="l" rtl="0" eaLnBrk="1" fontAlgn="base" hangingPunct="1">
        <a:spcBef>
          <a:spcPct val="0"/>
        </a:spcBef>
        <a:spcAft>
          <a:spcPct val="0"/>
        </a:spcAft>
        <a:defRPr sz="1999" b="1">
          <a:solidFill>
            <a:schemeClr val="tx1"/>
          </a:solidFill>
          <a:latin typeface="Arial" charset="0"/>
          <a:ea typeface="ヒラギノ角ゴ Pro W3" charset="0"/>
        </a:defRPr>
      </a:lvl7pPr>
      <a:lvl8pPr marL="1371188" algn="l" rtl="0" eaLnBrk="1" fontAlgn="base" hangingPunct="1">
        <a:spcBef>
          <a:spcPct val="0"/>
        </a:spcBef>
        <a:spcAft>
          <a:spcPct val="0"/>
        </a:spcAft>
        <a:defRPr sz="1999" b="1">
          <a:solidFill>
            <a:schemeClr val="tx1"/>
          </a:solidFill>
          <a:latin typeface="Arial" charset="0"/>
          <a:ea typeface="ヒラギノ角ゴ Pro W3" charset="0"/>
        </a:defRPr>
      </a:lvl8pPr>
      <a:lvl9pPr marL="1828252"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34" indent="-177747"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668" indent="-177747"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002" indent="-177747"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334" indent="-177747"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422" indent="-188857"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484" indent="-188857"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547" indent="-188857"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610" indent="-188857"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126" rtl="0" eaLnBrk="1" latinLnBrk="0" hangingPunct="1">
        <a:defRPr sz="1799" kern="1200">
          <a:solidFill>
            <a:schemeClr val="tx1"/>
          </a:solidFill>
          <a:latin typeface="+mn-lt"/>
          <a:ea typeface="+mn-ea"/>
          <a:cs typeface="+mn-cs"/>
        </a:defRPr>
      </a:lvl1pPr>
      <a:lvl2pPr marL="457062"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8" algn="l" defTabSz="914126" rtl="0" eaLnBrk="1" latinLnBrk="0" hangingPunct="1">
        <a:defRPr sz="1799" kern="1200">
          <a:solidFill>
            <a:schemeClr val="tx1"/>
          </a:solidFill>
          <a:latin typeface="+mn-lt"/>
          <a:ea typeface="+mn-ea"/>
          <a:cs typeface="+mn-cs"/>
        </a:defRPr>
      </a:lvl4pPr>
      <a:lvl5pPr marL="1828252"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6"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2"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nvPr>
        </p:nvGraphicFramePr>
        <p:xfrm>
          <a:off x="2116" y="1589"/>
          <a:ext cx="2117" cy="1587"/>
        </p:xfrm>
        <a:graphic>
          <a:graphicData uri="http://schemas.openxmlformats.org/presentationml/2006/ole">
            <mc:AlternateContent xmlns:mc="http://schemas.openxmlformats.org/markup-compatibility/2006">
              <mc:Choice xmlns:v="urn:schemas-microsoft-com:vml" Requires="v">
                <p:oleObj spid="_x0000_s492614" name="think-cell Folie" r:id="rId35" imgW="360" imgH="360" progId="TCLayout.ActiveDocument.1">
                  <p:embed/>
                </p:oleObj>
              </mc:Choice>
              <mc:Fallback>
                <p:oleObj name="think-cell Folie" r:id="rId35" imgW="360" imgH="36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16"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 name="cdtRectangle 12 Id15"/>
          <p:cNvSpPr>
            <a:spLocks noChangeArrowheads="1"/>
          </p:cNvSpPr>
          <p:nvPr>
            <p:custDataLst>
              <p:tags r:id="rId10"/>
            </p:custDataLst>
          </p:nvPr>
        </p:nvSpPr>
        <p:spPr bwMode="gray">
          <a:xfrm>
            <a:off x="0" y="0"/>
            <a:ext cx="12198350" cy="1268413"/>
          </a:xfrm>
          <a:prstGeom prst="rect">
            <a:avLst/>
          </a:prstGeom>
          <a:solidFill>
            <a:schemeClr val="accent2"/>
          </a:solidFill>
          <a:ln w="9525">
            <a:noFill/>
            <a:miter lim="800000"/>
            <a:headEnd/>
            <a:tailEnd/>
          </a:ln>
          <a:effectLst/>
        </p:spPr>
        <p:txBody>
          <a:bodyPr wrap="none" anchor="ctr">
            <a:noAutofit/>
          </a:bodyPr>
          <a:lstStyle/>
          <a:p>
            <a:endParaRPr lang="en-US">
              <a:solidFill>
                <a:srgbClr val="ADBECB"/>
              </a:solidFill>
            </a:endParaRPr>
          </a:p>
        </p:txBody>
      </p:sp>
      <p:sp>
        <p:nvSpPr>
          <p:cNvPr id="3078" name="cdtRectangle 115 Id3078"/>
          <p:cNvSpPr>
            <a:spLocks noGrp="1" noChangeArrowheads="1"/>
          </p:cNvSpPr>
          <p:nvPr>
            <p:ph type="title"/>
            <p:custDataLst>
              <p:tags r:id="rId11"/>
            </p:custDataLst>
          </p:nvPr>
        </p:nvSpPr>
        <p:spPr bwMode="auto">
          <a:xfrm>
            <a:off x="0" y="0"/>
            <a:ext cx="12198350" cy="1268707"/>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dirty="0" smtClean="0"/>
              <a:t>Action title</a:t>
            </a:r>
          </a:p>
        </p:txBody>
      </p:sp>
      <p:cxnSp>
        <p:nvCxnSpPr>
          <p:cNvPr id="29" name="cdtMasterTags_CL1 Id29"/>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cdtMasterTags_CL2 Id30"/>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2" name="cdtMasterTags_CL3 Id3072"/>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4 Id3073"/>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5 Id3074"/>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6 Id3075"/>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7 Id3076"/>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8 Id3077"/>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9 Id3080"/>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10 Id3081"/>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11 Id3082"/>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2 Id3083"/>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3 Id3084"/>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4 Id3085"/>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5 Id3086"/>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6 Id3087"/>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7 Id3088"/>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8 Id3089"/>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9 Id3090"/>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20 Id3091"/>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2" name="Text Placeholder 4"/>
          <p:cNvSpPr>
            <a:spLocks noGrp="1"/>
          </p:cNvSpPr>
          <p:nvPr>
            <p:ph type="body" idx="1"/>
          </p:nvPr>
        </p:nvSpPr>
        <p:spPr>
          <a:xfrm>
            <a:off x="627062" y="1412776"/>
            <a:ext cx="11088687" cy="107721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3" name="Picture 3"/>
          <p:cNvPicPr>
            <a:picLocks noChangeAspect="1" noChangeArrowheads="1"/>
          </p:cNvPicPr>
          <p:nvPr/>
        </p:nvPicPr>
        <p:blipFill>
          <a:blip r:embed="rId37" cstate="screen"/>
          <a:srcRect/>
          <a:stretch>
            <a:fillRect/>
          </a:stretch>
        </p:blipFill>
        <p:spPr bwMode="auto">
          <a:xfrm>
            <a:off x="10130916" y="324000"/>
            <a:ext cx="1584834" cy="670830"/>
          </a:xfrm>
          <a:prstGeom prst="rect">
            <a:avLst/>
          </a:prstGeom>
          <a:noFill/>
          <a:ln w="9525">
            <a:noFill/>
            <a:miter lim="800000"/>
            <a:headEnd/>
            <a:tailEnd/>
          </a:ln>
          <a:effectLst/>
        </p:spPr>
      </p:pic>
      <p:sp>
        <p:nvSpPr>
          <p:cNvPr id="104" name="cdtTextBox 11 Id18"/>
          <p:cNvSpPr txBox="1"/>
          <p:nvPr>
            <p:custDataLst>
              <p:tags r:id="rId33"/>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de-DE" sz="1000" dirty="0" smtClean="0">
                <a:solidFill>
                  <a:srgbClr val="000000"/>
                </a:solidFill>
              </a:rPr>
              <a:t>Page </a:t>
            </a:r>
            <a:fld id="{91E7552C-A157-4A4F-8E99-698C0325FC94}" type="slidenum">
              <a:rPr lang="de-DE" sz="1000" smtClean="0">
                <a:solidFill>
                  <a:srgbClr val="000000"/>
                </a:solidFill>
              </a:rPr>
              <a:pPr>
                <a:lnSpc>
                  <a:spcPct val="110000"/>
                </a:lnSpc>
                <a:spcBef>
                  <a:spcPts val="0"/>
                </a:spcBef>
              </a:pPr>
              <a:t>‹#›</a:t>
            </a:fld>
            <a:endParaRPr lang="de-DE" sz="1000" dirty="0" smtClean="0">
              <a:solidFill>
                <a:srgbClr val="000000"/>
              </a:solidFill>
            </a:endParaRPr>
          </a:p>
        </p:txBody>
      </p:sp>
      <p:sp>
        <p:nvSpPr>
          <p:cNvPr id="47" name="TextBox 46"/>
          <p:cNvSpPr txBox="1"/>
          <p:nvPr>
            <p:custDataLst>
              <p:tags r:id="rId34"/>
            </p:custDataLst>
          </p:nvPr>
        </p:nvSpPr>
        <p:spPr>
          <a:xfrm>
            <a:off x="9856267" y="6589785"/>
            <a:ext cx="1859483" cy="153888"/>
          </a:xfrm>
          <a:prstGeom prst="rect">
            <a:avLst/>
          </a:prstGeom>
          <a:noFill/>
        </p:spPr>
        <p:txBody>
          <a:bodyPr wrap="none" lIns="0" tIns="0" rIns="0" bIns="0" rtlCol="0" anchor="b">
            <a:spAutoFit/>
          </a:bodyPr>
          <a:lstStyle/>
          <a:p>
            <a:pPr algn="r">
              <a:defRPr/>
            </a:pPr>
            <a:r>
              <a:rPr lang="en-US" sz="1000" b="1" smtClean="0">
                <a:solidFill>
                  <a:srgbClr val="879BAA"/>
                </a:solidFill>
              </a:rPr>
              <a:t>Restricted © Siemens AG 2017</a:t>
            </a:r>
            <a:endParaRPr lang="en-US" sz="1000" b="1" dirty="0">
              <a:solidFill>
                <a:srgbClr val="879BAA"/>
              </a:solidFill>
            </a:endParaRPr>
          </a:p>
        </p:txBody>
      </p:sp>
      <p:grpSp>
        <p:nvGrpSpPr>
          <p:cNvPr id="3" name="Group 2"/>
          <p:cNvGrpSpPr/>
          <p:nvPr/>
        </p:nvGrpSpPr>
        <p:grpSpPr>
          <a:xfrm>
            <a:off x="-216000" y="-216000"/>
            <a:ext cx="12628800" cy="7290000"/>
            <a:chOff x="-216000" y="-216000"/>
            <a:chExt cx="12628800" cy="7290000"/>
          </a:xfrm>
        </p:grpSpPr>
        <p:cxnSp>
          <p:nvCxnSpPr>
            <p:cNvPr id="50"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306868338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1"/>
          </a:solidFill>
          <a:latin typeface="Arial" charset="0"/>
          <a:ea typeface="ＭＳ Ｐゴシック" charset="-128"/>
        </a:defRPr>
      </a:lvl2pPr>
      <a:lvl3pPr algn="l" rtl="0" eaLnBrk="1" fontAlgn="base" hangingPunct="1">
        <a:spcBef>
          <a:spcPct val="0"/>
        </a:spcBef>
        <a:spcAft>
          <a:spcPct val="0"/>
        </a:spcAft>
        <a:defRPr sz="2400" b="1">
          <a:solidFill>
            <a:schemeClr val="tx1"/>
          </a:solidFill>
          <a:latin typeface="Arial" charset="0"/>
          <a:ea typeface="ＭＳ Ｐゴシック" charset="-128"/>
        </a:defRPr>
      </a:lvl3pPr>
      <a:lvl4pPr algn="l" rtl="0" eaLnBrk="1" fontAlgn="base" hangingPunct="1">
        <a:spcBef>
          <a:spcPct val="0"/>
        </a:spcBef>
        <a:spcAft>
          <a:spcPct val="0"/>
        </a:spcAft>
        <a:defRPr sz="2400" b="1">
          <a:solidFill>
            <a:schemeClr val="tx1"/>
          </a:solidFill>
          <a:latin typeface="Arial" charset="0"/>
          <a:ea typeface="ＭＳ Ｐゴシック" charset="-128"/>
        </a:defRPr>
      </a:lvl4pPr>
      <a:lvl5pPr algn="l" rtl="0" eaLnBrk="1" fontAlgn="base" hangingPunct="1">
        <a:spcBef>
          <a:spcPct val="0"/>
        </a:spcBef>
        <a:spcAft>
          <a:spcPct val="0"/>
        </a:spcAft>
        <a:defRPr sz="2400" b="1">
          <a:solidFill>
            <a:schemeClr val="tx1"/>
          </a:solidFill>
          <a:latin typeface="Arial" charset="0"/>
          <a:ea typeface="ＭＳ Ｐゴシック" charset="-128"/>
        </a:defRPr>
      </a:lvl5pPr>
      <a:lvl6pPr marL="544479" algn="l" rtl="0" eaLnBrk="1" fontAlgn="base" hangingPunct="1">
        <a:spcBef>
          <a:spcPct val="0"/>
        </a:spcBef>
        <a:spcAft>
          <a:spcPct val="0"/>
        </a:spcAft>
        <a:defRPr sz="2400" b="1">
          <a:solidFill>
            <a:schemeClr val="tx1"/>
          </a:solidFill>
          <a:latin typeface="Arial" charset="0"/>
          <a:ea typeface="ヒラギノ角ゴ Pro W3" charset="0"/>
        </a:defRPr>
      </a:lvl6pPr>
      <a:lvl7pPr marL="1088959" algn="l" rtl="0" eaLnBrk="1" fontAlgn="base" hangingPunct="1">
        <a:spcBef>
          <a:spcPct val="0"/>
        </a:spcBef>
        <a:spcAft>
          <a:spcPct val="0"/>
        </a:spcAft>
        <a:defRPr sz="2400" b="1">
          <a:solidFill>
            <a:schemeClr val="tx1"/>
          </a:solidFill>
          <a:latin typeface="Arial" charset="0"/>
          <a:ea typeface="ヒラギノ角ゴ Pro W3" charset="0"/>
        </a:defRPr>
      </a:lvl7pPr>
      <a:lvl8pPr marL="1633438" algn="l" rtl="0" eaLnBrk="1" fontAlgn="base" hangingPunct="1">
        <a:spcBef>
          <a:spcPct val="0"/>
        </a:spcBef>
        <a:spcAft>
          <a:spcPct val="0"/>
        </a:spcAft>
        <a:defRPr sz="2400" b="1">
          <a:solidFill>
            <a:schemeClr val="tx1"/>
          </a:solidFill>
          <a:latin typeface="Arial" charset="0"/>
          <a:ea typeface="ヒラギノ角ゴ Pro W3" charset="0"/>
        </a:defRPr>
      </a:lvl8pPr>
      <a:lvl9pPr marL="2177918" algn="l" rtl="0" eaLnBrk="1" fontAlgn="base" hangingPunct="1">
        <a:spcBef>
          <a:spcPct val="0"/>
        </a:spcBef>
        <a:spcAft>
          <a:spcPct val="0"/>
        </a:spcAft>
        <a:defRPr sz="2400" b="1">
          <a:solidFill>
            <a:schemeClr val="tx1"/>
          </a:solidFill>
          <a:latin typeface="Arial" charset="0"/>
          <a:ea typeface="ヒラギノ角ゴ Pro W3" charset="0"/>
        </a:defRPr>
      </a:lvl9pPr>
    </p:titleStyle>
    <p:bodyStyle>
      <a:lvl1pPr marL="0" indent="0" algn="l" rtl="0" eaLnBrk="1" fontAlgn="base" hangingPunct="1">
        <a:lnSpc>
          <a:spcPct val="100000"/>
        </a:lnSpc>
        <a:spcBef>
          <a:spcPct val="0"/>
        </a:spcBef>
        <a:spcAft>
          <a:spcPct val="0"/>
        </a:spcAft>
        <a:buClr>
          <a:schemeClr val="accent1"/>
        </a:buClr>
        <a:buFont typeface="Arial" pitchFamily="34" charset="0"/>
        <a:buNone/>
        <a:tabLst/>
        <a:defRPr sz="1400">
          <a:solidFill>
            <a:schemeClr val="dk1"/>
          </a:solidFill>
          <a:latin typeface="Arial" pitchFamily="34" charset="0"/>
          <a:ea typeface="+mn-ea"/>
          <a:cs typeface="Arial" pitchFamily="34" charset="0"/>
        </a:defRPr>
      </a:lvl1pPr>
      <a:lvl2pPr marL="15557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2pPr>
      <a:lvl3pPr marL="31115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3pPr>
      <a:lvl4pPr marL="46672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4pPr>
      <a:lvl5pPr marL="62230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5pPr>
      <a:lvl6pPr marL="145383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99831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54279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308727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9"/>
            </p:custDataLst>
            <p:extLst/>
          </p:nvPr>
        </p:nvGraphicFramePr>
        <p:xfrm>
          <a:off x="2116" y="1589"/>
          <a:ext cx="2117" cy="1587"/>
        </p:xfrm>
        <a:graphic>
          <a:graphicData uri="http://schemas.openxmlformats.org/presentationml/2006/ole">
            <mc:AlternateContent xmlns:mc="http://schemas.openxmlformats.org/markup-compatibility/2006">
              <mc:Choice xmlns:v="urn:schemas-microsoft-com:vml" Requires="v">
                <p:oleObj spid="_x0000_s502800" name="think-cell Folie" r:id="rId35" imgW="360" imgH="360" progId="TCLayout.ActiveDocument.1">
                  <p:embed/>
                </p:oleObj>
              </mc:Choice>
              <mc:Fallback>
                <p:oleObj name="think-cell Folie" r:id="rId35" imgW="360" imgH="360" progId="TCLayout.ActiveDocument.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116" y="1589"/>
                        <a:ext cx="211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1" name="cdtRectangle 12 Id15"/>
          <p:cNvSpPr>
            <a:spLocks noChangeArrowheads="1"/>
          </p:cNvSpPr>
          <p:nvPr>
            <p:custDataLst>
              <p:tags r:id="rId10"/>
            </p:custDataLst>
          </p:nvPr>
        </p:nvSpPr>
        <p:spPr bwMode="gray">
          <a:xfrm>
            <a:off x="0" y="0"/>
            <a:ext cx="12198350" cy="1268413"/>
          </a:xfrm>
          <a:prstGeom prst="rect">
            <a:avLst/>
          </a:prstGeom>
          <a:solidFill>
            <a:schemeClr val="accent2"/>
          </a:solidFill>
          <a:ln w="9525">
            <a:noFill/>
            <a:miter lim="800000"/>
            <a:headEnd/>
            <a:tailEnd/>
          </a:ln>
          <a:effectLst/>
        </p:spPr>
        <p:txBody>
          <a:bodyPr wrap="none" anchor="ctr">
            <a:noAutofit/>
          </a:bodyPr>
          <a:lstStyle/>
          <a:p>
            <a:endParaRPr lang="en-US">
              <a:solidFill>
                <a:srgbClr val="ADBECB"/>
              </a:solidFill>
            </a:endParaRPr>
          </a:p>
        </p:txBody>
      </p:sp>
      <p:sp>
        <p:nvSpPr>
          <p:cNvPr id="3078" name="cdtRectangle 115 Id3078"/>
          <p:cNvSpPr>
            <a:spLocks noGrp="1" noChangeArrowheads="1"/>
          </p:cNvSpPr>
          <p:nvPr>
            <p:ph type="title"/>
            <p:custDataLst>
              <p:tags r:id="rId11"/>
            </p:custDataLst>
          </p:nvPr>
        </p:nvSpPr>
        <p:spPr bwMode="auto">
          <a:xfrm>
            <a:off x="0" y="0"/>
            <a:ext cx="12198350" cy="1268707"/>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dirty="0" smtClean="0"/>
              <a:t>Action title</a:t>
            </a:r>
          </a:p>
        </p:txBody>
      </p:sp>
      <p:cxnSp>
        <p:nvCxnSpPr>
          <p:cNvPr id="29" name="cdtMasterTags_CL1 Id29"/>
          <p:cNvCxnSpPr/>
          <p:nvPr>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cdtMasterTags_CL2 Id30"/>
          <p:cNvCxnSpPr/>
          <p:nvPr>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2" name="cdtMasterTags_CL3 Id3072"/>
          <p:cNvCxnSpPr/>
          <p:nvPr>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4 Id3073"/>
          <p:cNvCxnSpPr/>
          <p:nvPr>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5 Id3074"/>
          <p:cNvCxnSpPr/>
          <p:nvPr>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6 Id3075"/>
          <p:cNvCxnSpPr/>
          <p:nvPr>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7 Id3076"/>
          <p:cNvCxnSpPr/>
          <p:nvPr>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8 Id3077"/>
          <p:cNvCxnSpPr/>
          <p:nvPr>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9 Id3080"/>
          <p:cNvCxnSpPr/>
          <p:nvPr>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10 Id3081"/>
          <p:cNvCxnSpPr/>
          <p:nvPr>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11 Id3082"/>
          <p:cNvCxnSpPr/>
          <p:nvPr>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2 Id3083"/>
          <p:cNvCxnSpPr/>
          <p:nvPr>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3 Id3084"/>
          <p:cNvCxnSpPr/>
          <p:nvPr>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4 Id3085"/>
          <p:cNvCxnSpPr/>
          <p:nvPr>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5 Id3086"/>
          <p:cNvCxnSpPr/>
          <p:nvPr>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6 Id3087"/>
          <p:cNvCxnSpPr/>
          <p:nvPr>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7 Id3088"/>
          <p:cNvCxnSpPr/>
          <p:nvPr>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8 Id3089"/>
          <p:cNvCxnSpPr/>
          <p:nvPr>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9 Id3090"/>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20 Id3091"/>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2" name="Text Placeholder 4"/>
          <p:cNvSpPr>
            <a:spLocks noGrp="1"/>
          </p:cNvSpPr>
          <p:nvPr>
            <p:ph type="body" idx="1"/>
          </p:nvPr>
        </p:nvSpPr>
        <p:spPr>
          <a:xfrm>
            <a:off x="627062" y="1412776"/>
            <a:ext cx="11088687" cy="107721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3" name="Picture 3"/>
          <p:cNvPicPr>
            <a:picLocks noChangeAspect="1" noChangeArrowheads="1"/>
          </p:cNvPicPr>
          <p:nvPr/>
        </p:nvPicPr>
        <p:blipFill>
          <a:blip r:embed="rId37" cstate="screen"/>
          <a:srcRect/>
          <a:stretch>
            <a:fillRect/>
          </a:stretch>
        </p:blipFill>
        <p:spPr bwMode="auto">
          <a:xfrm>
            <a:off x="10130916" y="324000"/>
            <a:ext cx="1584834" cy="670830"/>
          </a:xfrm>
          <a:prstGeom prst="rect">
            <a:avLst/>
          </a:prstGeom>
          <a:noFill/>
          <a:ln w="9525">
            <a:noFill/>
            <a:miter lim="800000"/>
            <a:headEnd/>
            <a:tailEnd/>
          </a:ln>
          <a:effectLst/>
        </p:spPr>
      </p:pic>
      <p:sp>
        <p:nvSpPr>
          <p:cNvPr id="104" name="cdtTextBox 11 Id18"/>
          <p:cNvSpPr txBox="1"/>
          <p:nvPr>
            <p:custDataLst>
              <p:tags r:id="rId33"/>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de-DE" sz="1000" dirty="0" smtClean="0">
                <a:solidFill>
                  <a:srgbClr val="000000"/>
                </a:solidFill>
              </a:rPr>
              <a:t>Page </a:t>
            </a:r>
            <a:fld id="{91E7552C-A157-4A4F-8E99-698C0325FC94}" type="slidenum">
              <a:rPr lang="de-DE" sz="1000" smtClean="0">
                <a:solidFill>
                  <a:srgbClr val="000000"/>
                </a:solidFill>
              </a:rPr>
              <a:pPr>
                <a:lnSpc>
                  <a:spcPct val="110000"/>
                </a:lnSpc>
                <a:spcBef>
                  <a:spcPts val="0"/>
                </a:spcBef>
              </a:pPr>
              <a:t>‹#›</a:t>
            </a:fld>
            <a:endParaRPr lang="de-DE" sz="1000" dirty="0" smtClean="0">
              <a:solidFill>
                <a:srgbClr val="000000"/>
              </a:solidFill>
            </a:endParaRPr>
          </a:p>
        </p:txBody>
      </p:sp>
      <p:sp>
        <p:nvSpPr>
          <p:cNvPr id="47" name="TextBox 46"/>
          <p:cNvSpPr txBox="1"/>
          <p:nvPr>
            <p:custDataLst>
              <p:tags r:id="rId34"/>
            </p:custDataLst>
          </p:nvPr>
        </p:nvSpPr>
        <p:spPr>
          <a:xfrm>
            <a:off x="9856267" y="6589785"/>
            <a:ext cx="1859483" cy="153888"/>
          </a:xfrm>
          <a:prstGeom prst="rect">
            <a:avLst/>
          </a:prstGeom>
          <a:noFill/>
        </p:spPr>
        <p:txBody>
          <a:bodyPr wrap="none" lIns="0" tIns="0" rIns="0" bIns="0" rtlCol="0" anchor="b">
            <a:spAutoFit/>
          </a:bodyPr>
          <a:lstStyle/>
          <a:p>
            <a:pPr algn="r">
              <a:defRPr/>
            </a:pPr>
            <a:r>
              <a:rPr lang="en-US" sz="1000" b="1" smtClean="0">
                <a:solidFill>
                  <a:srgbClr val="879BAA"/>
                </a:solidFill>
              </a:rPr>
              <a:t>Restricted © Siemens AG 2017</a:t>
            </a:r>
            <a:endParaRPr lang="en-US" sz="1000" b="1" dirty="0">
              <a:solidFill>
                <a:srgbClr val="879BAA"/>
              </a:solidFill>
            </a:endParaRPr>
          </a:p>
        </p:txBody>
      </p:sp>
      <p:grpSp>
        <p:nvGrpSpPr>
          <p:cNvPr id="3" name="Group 2"/>
          <p:cNvGrpSpPr/>
          <p:nvPr/>
        </p:nvGrpSpPr>
        <p:grpSpPr>
          <a:xfrm>
            <a:off x="-216000" y="-216000"/>
            <a:ext cx="12628800" cy="7290000"/>
            <a:chOff x="-216000" y="-216000"/>
            <a:chExt cx="12628800" cy="7290000"/>
          </a:xfrm>
        </p:grpSpPr>
        <p:cxnSp>
          <p:nvCxnSpPr>
            <p:cNvPr id="50" name="Gerade Verbindung 33"/>
            <p:cNvCxnSpPr/>
            <p:nvPr userDrawn="1"/>
          </p:nvCxnSpPr>
          <p:spPr bwMode="auto">
            <a:xfrm>
              <a:off x="627063"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34"/>
            <p:cNvCxnSpPr/>
            <p:nvPr userDrawn="1"/>
          </p:nvCxnSpPr>
          <p:spPr bwMode="auto">
            <a:xfrm>
              <a:off x="6099175"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35"/>
            <p:cNvCxnSpPr/>
            <p:nvPr userDrawn="1"/>
          </p:nvCxnSpPr>
          <p:spPr bwMode="auto">
            <a:xfrm>
              <a:off x="62420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37"/>
            <p:cNvCxnSpPr/>
            <p:nvPr userDrawn="1"/>
          </p:nvCxnSpPr>
          <p:spPr bwMode="auto">
            <a:xfrm>
              <a:off x="11715750" y="-216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39"/>
            <p:cNvCxnSpPr/>
            <p:nvPr userDrawn="1"/>
          </p:nvCxnSpPr>
          <p:spPr bwMode="auto">
            <a:xfrm rot="5400000">
              <a:off x="123228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40"/>
            <p:cNvCxnSpPr/>
            <p:nvPr userDrawn="1"/>
          </p:nvCxnSpPr>
          <p:spPr bwMode="auto">
            <a:xfrm rot="5400000">
              <a:off x="123228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42"/>
            <p:cNvCxnSpPr/>
            <p:nvPr userDrawn="1"/>
          </p:nvCxnSpPr>
          <p:spPr bwMode="auto">
            <a:xfrm rot="5400000">
              <a:off x="123228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43"/>
            <p:cNvCxnSpPr/>
            <p:nvPr userDrawn="1"/>
          </p:nvCxnSpPr>
          <p:spPr bwMode="auto">
            <a:xfrm rot="5400000">
              <a:off x="123228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44"/>
            <p:cNvCxnSpPr/>
            <p:nvPr userDrawn="1"/>
          </p:nvCxnSpPr>
          <p:spPr bwMode="auto">
            <a:xfrm>
              <a:off x="627063"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45"/>
            <p:cNvCxnSpPr/>
            <p:nvPr userDrawn="1"/>
          </p:nvCxnSpPr>
          <p:spPr bwMode="auto">
            <a:xfrm>
              <a:off x="6099175"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46"/>
            <p:cNvCxnSpPr/>
            <p:nvPr userDrawn="1"/>
          </p:nvCxnSpPr>
          <p:spPr bwMode="auto">
            <a:xfrm>
              <a:off x="62420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48"/>
            <p:cNvCxnSpPr/>
            <p:nvPr userDrawn="1"/>
          </p:nvCxnSpPr>
          <p:spPr bwMode="auto">
            <a:xfrm>
              <a:off x="11715750" y="68940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50"/>
            <p:cNvCxnSpPr/>
            <p:nvPr userDrawn="1"/>
          </p:nvCxnSpPr>
          <p:spPr bwMode="auto">
            <a:xfrm rot="5400000">
              <a:off x="-126000" y="1683238"/>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51"/>
            <p:cNvCxnSpPr/>
            <p:nvPr userDrawn="1"/>
          </p:nvCxnSpPr>
          <p:spPr bwMode="auto">
            <a:xfrm rot="5400000">
              <a:off x="-126000" y="1322776"/>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3" name="Gerade Verbindung 53"/>
            <p:cNvCxnSpPr/>
            <p:nvPr userDrawn="1"/>
          </p:nvCxnSpPr>
          <p:spPr bwMode="auto">
            <a:xfrm rot="5400000">
              <a:off x="-126000" y="63997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Gerade Verbindung 54"/>
            <p:cNvCxnSpPr/>
            <p:nvPr userDrawn="1"/>
          </p:nvCxnSpPr>
          <p:spPr bwMode="auto">
            <a:xfrm rot="5400000">
              <a:off x="-126000" y="6076800"/>
              <a:ext cx="0" cy="180000"/>
            </a:xfrm>
            <a:prstGeom prst="line">
              <a:avLst/>
            </a:prstGeom>
            <a:solidFill>
              <a:schemeClr val="tx2"/>
            </a:solidFill>
            <a:ln w="317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Tree>
    <p:extLst>
      <p:ext uri="{BB962C8B-B14F-4D97-AF65-F5344CB8AC3E}">
        <p14:creationId xmlns:p14="http://schemas.microsoft.com/office/powerpoint/2010/main" val="25389841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Lst>
  <p:timing>
    <p:tnLst>
      <p:par>
        <p:cTn id="1" dur="indefinite" restart="never" nodeType="tmRoot"/>
      </p:par>
    </p:tnLst>
  </p:timing>
  <p:hf sldNum="0" hdr="0" ftr="0" dt="0"/>
  <p:txStyles>
    <p:titleStyle>
      <a:lvl1pPr algn="l" rtl="0" eaLnBrk="1" fontAlgn="base" hangingPunct="1">
        <a:spcBef>
          <a:spcPct val="0"/>
        </a:spcBef>
        <a:spcAft>
          <a:spcPct val="0"/>
        </a:spcAft>
        <a:defRPr sz="2000" b="1">
          <a:solidFill>
            <a:schemeClr val="dk2"/>
          </a:solidFill>
          <a:latin typeface="Arial" pitchFamily="34" charset="0"/>
          <a:ea typeface="+mj-ea"/>
          <a:cs typeface="Arial" pitchFamily="34" charset="0"/>
        </a:defRPr>
      </a:lvl1pPr>
      <a:lvl2pPr algn="l" rtl="0" eaLnBrk="1" fontAlgn="base" hangingPunct="1">
        <a:spcBef>
          <a:spcPct val="0"/>
        </a:spcBef>
        <a:spcAft>
          <a:spcPct val="0"/>
        </a:spcAft>
        <a:defRPr sz="2400" b="1">
          <a:solidFill>
            <a:schemeClr val="tx1"/>
          </a:solidFill>
          <a:latin typeface="Arial" charset="0"/>
          <a:ea typeface="ＭＳ Ｐゴシック" charset="-128"/>
        </a:defRPr>
      </a:lvl2pPr>
      <a:lvl3pPr algn="l" rtl="0" eaLnBrk="1" fontAlgn="base" hangingPunct="1">
        <a:spcBef>
          <a:spcPct val="0"/>
        </a:spcBef>
        <a:spcAft>
          <a:spcPct val="0"/>
        </a:spcAft>
        <a:defRPr sz="2400" b="1">
          <a:solidFill>
            <a:schemeClr val="tx1"/>
          </a:solidFill>
          <a:latin typeface="Arial" charset="0"/>
          <a:ea typeface="ＭＳ Ｐゴシック" charset="-128"/>
        </a:defRPr>
      </a:lvl3pPr>
      <a:lvl4pPr algn="l" rtl="0" eaLnBrk="1" fontAlgn="base" hangingPunct="1">
        <a:spcBef>
          <a:spcPct val="0"/>
        </a:spcBef>
        <a:spcAft>
          <a:spcPct val="0"/>
        </a:spcAft>
        <a:defRPr sz="2400" b="1">
          <a:solidFill>
            <a:schemeClr val="tx1"/>
          </a:solidFill>
          <a:latin typeface="Arial" charset="0"/>
          <a:ea typeface="ＭＳ Ｐゴシック" charset="-128"/>
        </a:defRPr>
      </a:lvl4pPr>
      <a:lvl5pPr algn="l" rtl="0" eaLnBrk="1" fontAlgn="base" hangingPunct="1">
        <a:spcBef>
          <a:spcPct val="0"/>
        </a:spcBef>
        <a:spcAft>
          <a:spcPct val="0"/>
        </a:spcAft>
        <a:defRPr sz="2400" b="1">
          <a:solidFill>
            <a:schemeClr val="tx1"/>
          </a:solidFill>
          <a:latin typeface="Arial" charset="0"/>
          <a:ea typeface="ＭＳ Ｐゴシック" charset="-128"/>
        </a:defRPr>
      </a:lvl5pPr>
      <a:lvl6pPr marL="544479" algn="l" rtl="0" eaLnBrk="1" fontAlgn="base" hangingPunct="1">
        <a:spcBef>
          <a:spcPct val="0"/>
        </a:spcBef>
        <a:spcAft>
          <a:spcPct val="0"/>
        </a:spcAft>
        <a:defRPr sz="2400" b="1">
          <a:solidFill>
            <a:schemeClr val="tx1"/>
          </a:solidFill>
          <a:latin typeface="Arial" charset="0"/>
          <a:ea typeface="ヒラギノ角ゴ Pro W3" charset="0"/>
        </a:defRPr>
      </a:lvl6pPr>
      <a:lvl7pPr marL="1088959" algn="l" rtl="0" eaLnBrk="1" fontAlgn="base" hangingPunct="1">
        <a:spcBef>
          <a:spcPct val="0"/>
        </a:spcBef>
        <a:spcAft>
          <a:spcPct val="0"/>
        </a:spcAft>
        <a:defRPr sz="2400" b="1">
          <a:solidFill>
            <a:schemeClr val="tx1"/>
          </a:solidFill>
          <a:latin typeface="Arial" charset="0"/>
          <a:ea typeface="ヒラギノ角ゴ Pro W3" charset="0"/>
        </a:defRPr>
      </a:lvl7pPr>
      <a:lvl8pPr marL="1633438" algn="l" rtl="0" eaLnBrk="1" fontAlgn="base" hangingPunct="1">
        <a:spcBef>
          <a:spcPct val="0"/>
        </a:spcBef>
        <a:spcAft>
          <a:spcPct val="0"/>
        </a:spcAft>
        <a:defRPr sz="2400" b="1">
          <a:solidFill>
            <a:schemeClr val="tx1"/>
          </a:solidFill>
          <a:latin typeface="Arial" charset="0"/>
          <a:ea typeface="ヒラギノ角ゴ Pro W3" charset="0"/>
        </a:defRPr>
      </a:lvl8pPr>
      <a:lvl9pPr marL="2177918" algn="l" rtl="0" eaLnBrk="1" fontAlgn="base" hangingPunct="1">
        <a:spcBef>
          <a:spcPct val="0"/>
        </a:spcBef>
        <a:spcAft>
          <a:spcPct val="0"/>
        </a:spcAft>
        <a:defRPr sz="2400" b="1">
          <a:solidFill>
            <a:schemeClr val="tx1"/>
          </a:solidFill>
          <a:latin typeface="Arial" charset="0"/>
          <a:ea typeface="ヒラギノ角ゴ Pro W3" charset="0"/>
        </a:defRPr>
      </a:lvl9pPr>
    </p:titleStyle>
    <p:bodyStyle>
      <a:lvl1pPr marL="0" indent="0" algn="l" rtl="0" eaLnBrk="1" fontAlgn="base" hangingPunct="1">
        <a:lnSpc>
          <a:spcPct val="100000"/>
        </a:lnSpc>
        <a:spcBef>
          <a:spcPct val="0"/>
        </a:spcBef>
        <a:spcAft>
          <a:spcPct val="0"/>
        </a:spcAft>
        <a:buClr>
          <a:schemeClr val="accent1"/>
        </a:buClr>
        <a:buFont typeface="Arial" pitchFamily="34" charset="0"/>
        <a:buNone/>
        <a:tabLst/>
        <a:defRPr sz="1400">
          <a:solidFill>
            <a:schemeClr val="dk1"/>
          </a:solidFill>
          <a:latin typeface="Arial" pitchFamily="34" charset="0"/>
          <a:ea typeface="+mn-ea"/>
          <a:cs typeface="Arial" pitchFamily="34" charset="0"/>
        </a:defRPr>
      </a:lvl1pPr>
      <a:lvl2pPr marL="15557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2pPr>
      <a:lvl3pPr marL="31115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3pPr>
      <a:lvl4pPr marL="466725"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4pPr>
      <a:lvl5pPr marL="622300" indent="-155575" algn="l" rtl="0" eaLnBrk="1" fontAlgn="base" hangingPunct="1">
        <a:lnSpc>
          <a:spcPct val="100000"/>
        </a:lnSpc>
        <a:spcBef>
          <a:spcPct val="0"/>
        </a:spcBef>
        <a:spcAft>
          <a:spcPct val="0"/>
        </a:spcAft>
        <a:buClr>
          <a:srgbClr val="879BAA">
            <a:lumMod val="100000"/>
          </a:srgbClr>
        </a:buClr>
        <a:buSzPct val="100000"/>
        <a:buFontTx/>
        <a:buChar char="•"/>
        <a:tabLst/>
        <a:defRPr sz="1400">
          <a:solidFill>
            <a:schemeClr val="dk1"/>
          </a:solidFill>
          <a:latin typeface="Arial" pitchFamily="34" charset="0"/>
          <a:ea typeface="+mn-ea"/>
          <a:cs typeface="Arial" pitchFamily="34" charset="0"/>
        </a:defRPr>
      </a:lvl5pPr>
      <a:lvl6pPr marL="145383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998316"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54279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3087275" indent="-224976"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1088959" rtl="0" eaLnBrk="1" latinLnBrk="0" hangingPunct="1">
        <a:defRPr sz="2100" kern="1200">
          <a:solidFill>
            <a:schemeClr val="tx1"/>
          </a:solidFill>
          <a:latin typeface="+mn-lt"/>
          <a:ea typeface="+mn-ea"/>
          <a:cs typeface="+mn-cs"/>
        </a:defRPr>
      </a:lvl1pPr>
      <a:lvl2pPr marL="544479" algn="l" defTabSz="1088959" rtl="0" eaLnBrk="1" latinLnBrk="0" hangingPunct="1">
        <a:defRPr sz="2100" kern="1200">
          <a:solidFill>
            <a:schemeClr val="tx1"/>
          </a:solidFill>
          <a:latin typeface="+mn-lt"/>
          <a:ea typeface="+mn-ea"/>
          <a:cs typeface="+mn-cs"/>
        </a:defRPr>
      </a:lvl2pPr>
      <a:lvl3pPr marL="1088959" algn="l" defTabSz="1088959" rtl="0" eaLnBrk="1" latinLnBrk="0" hangingPunct="1">
        <a:defRPr sz="2100" kern="1200">
          <a:solidFill>
            <a:schemeClr val="tx1"/>
          </a:solidFill>
          <a:latin typeface="+mn-lt"/>
          <a:ea typeface="+mn-ea"/>
          <a:cs typeface="+mn-cs"/>
        </a:defRPr>
      </a:lvl3pPr>
      <a:lvl4pPr marL="1633438" algn="l" defTabSz="1088959" rtl="0" eaLnBrk="1" latinLnBrk="0" hangingPunct="1">
        <a:defRPr sz="2100" kern="1200">
          <a:solidFill>
            <a:schemeClr val="tx1"/>
          </a:solidFill>
          <a:latin typeface="+mn-lt"/>
          <a:ea typeface="+mn-ea"/>
          <a:cs typeface="+mn-cs"/>
        </a:defRPr>
      </a:lvl4pPr>
      <a:lvl5pPr marL="2177918" algn="l" defTabSz="1088959" rtl="0" eaLnBrk="1" latinLnBrk="0" hangingPunct="1">
        <a:defRPr sz="2100" kern="1200">
          <a:solidFill>
            <a:schemeClr val="tx1"/>
          </a:solidFill>
          <a:latin typeface="+mn-lt"/>
          <a:ea typeface="+mn-ea"/>
          <a:cs typeface="+mn-cs"/>
        </a:defRPr>
      </a:lvl5pPr>
      <a:lvl6pPr marL="2722397" algn="l" defTabSz="1088959" rtl="0" eaLnBrk="1" latinLnBrk="0" hangingPunct="1">
        <a:defRPr sz="2100" kern="1200">
          <a:solidFill>
            <a:schemeClr val="tx1"/>
          </a:solidFill>
          <a:latin typeface="+mn-lt"/>
          <a:ea typeface="+mn-ea"/>
          <a:cs typeface="+mn-cs"/>
        </a:defRPr>
      </a:lvl6pPr>
      <a:lvl7pPr marL="3266877" algn="l" defTabSz="1088959" rtl="0" eaLnBrk="1" latinLnBrk="0" hangingPunct="1">
        <a:defRPr sz="2100" kern="1200">
          <a:solidFill>
            <a:schemeClr val="tx1"/>
          </a:solidFill>
          <a:latin typeface="+mn-lt"/>
          <a:ea typeface="+mn-ea"/>
          <a:cs typeface="+mn-cs"/>
        </a:defRPr>
      </a:lvl7pPr>
      <a:lvl8pPr marL="3811356" algn="l" defTabSz="1088959" rtl="0" eaLnBrk="1" latinLnBrk="0" hangingPunct="1">
        <a:defRPr sz="2100" kern="1200">
          <a:solidFill>
            <a:schemeClr val="tx1"/>
          </a:solidFill>
          <a:latin typeface="+mn-lt"/>
          <a:ea typeface="+mn-ea"/>
          <a:cs typeface="+mn-cs"/>
        </a:defRPr>
      </a:lvl8pPr>
      <a:lvl9pPr marL="4355836" algn="l" defTabSz="108895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1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1.png"/><Relationship Id="rId12"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41.xml"/><Relationship Id="rId6" Type="http://schemas.openxmlformats.org/officeDocument/2006/relationships/image" Target="../media/image20.png"/><Relationship Id="rId11" Type="http://schemas.openxmlformats.org/officeDocument/2006/relationships/diagramColors" Target="../diagrams/colors10.xml"/><Relationship Id="rId5" Type="http://schemas.openxmlformats.org/officeDocument/2006/relationships/image" Target="../media/image19.png"/><Relationship Id="rId10" Type="http://schemas.openxmlformats.org/officeDocument/2006/relationships/diagramQuickStyle" Target="../diagrams/quickStyle10.xml"/><Relationship Id="rId4" Type="http://schemas.openxmlformats.org/officeDocument/2006/relationships/image" Target="../media/image18.png"/><Relationship Id="rId9" Type="http://schemas.openxmlformats.org/officeDocument/2006/relationships/diagramLayout" Target="../diagrams/layout10.xml"/><Relationship Id="rId14" Type="http://schemas.openxmlformats.org/officeDocument/2006/relationships/image" Target="../media/image25.jp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24.png"/><Relationship Id="rId18" Type="http://schemas.openxmlformats.org/officeDocument/2006/relationships/diagramColors" Target="../diagrams/colors12.xml"/><Relationship Id="rId3" Type="http://schemas.openxmlformats.org/officeDocument/2006/relationships/image" Target="../media/image17.png"/><Relationship Id="rId7" Type="http://schemas.openxmlformats.org/officeDocument/2006/relationships/image" Target="../media/image21.png"/><Relationship Id="rId12" Type="http://schemas.microsoft.com/office/2007/relationships/diagramDrawing" Target="../diagrams/drawing11.xml"/><Relationship Id="rId17" Type="http://schemas.openxmlformats.org/officeDocument/2006/relationships/diagramQuickStyle" Target="../diagrams/quickStyle12.xml"/><Relationship Id="rId2" Type="http://schemas.openxmlformats.org/officeDocument/2006/relationships/notesSlide" Target="../notesSlides/notesSlide9.xml"/><Relationship Id="rId16" Type="http://schemas.openxmlformats.org/officeDocument/2006/relationships/diagramLayout" Target="../diagrams/layout12.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diagramColors" Target="../diagrams/colors11.xml"/><Relationship Id="rId5" Type="http://schemas.openxmlformats.org/officeDocument/2006/relationships/image" Target="../media/image19.png"/><Relationship Id="rId15" Type="http://schemas.openxmlformats.org/officeDocument/2006/relationships/diagramData" Target="../diagrams/data12.xml"/><Relationship Id="rId10" Type="http://schemas.openxmlformats.org/officeDocument/2006/relationships/diagramQuickStyle" Target="../diagrams/quickStyle11.xml"/><Relationship Id="rId19" Type="http://schemas.microsoft.com/office/2007/relationships/diagramDrawing" Target="../diagrams/drawing12.xml"/><Relationship Id="rId4" Type="http://schemas.openxmlformats.org/officeDocument/2006/relationships/image" Target="../media/image18.png"/><Relationship Id="rId9" Type="http://schemas.openxmlformats.org/officeDocument/2006/relationships/diagramLayout" Target="../diagrams/layout11.xml"/><Relationship Id="rId14" Type="http://schemas.openxmlformats.org/officeDocument/2006/relationships/image" Target="../media/image25.jp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diagramColors" Target="../diagrams/colors13.xml"/><Relationship Id="rId18" Type="http://schemas.openxmlformats.org/officeDocument/2006/relationships/diagramColors" Target="../diagrams/colors14.xml"/><Relationship Id="rId26" Type="http://schemas.openxmlformats.org/officeDocument/2006/relationships/image" Target="../media/image18.png"/><Relationship Id="rId3" Type="http://schemas.openxmlformats.org/officeDocument/2006/relationships/image" Target="../media/image26.png"/><Relationship Id="rId21" Type="http://schemas.openxmlformats.org/officeDocument/2006/relationships/diagramLayout" Target="../diagrams/layout15.xml"/><Relationship Id="rId7" Type="http://schemas.openxmlformats.org/officeDocument/2006/relationships/image" Target="../media/image30.png"/><Relationship Id="rId12" Type="http://schemas.openxmlformats.org/officeDocument/2006/relationships/diagramQuickStyle" Target="../diagrams/quickStyle13.xml"/><Relationship Id="rId17" Type="http://schemas.openxmlformats.org/officeDocument/2006/relationships/diagramQuickStyle" Target="../diagrams/quickStyle14.xml"/><Relationship Id="rId25"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diagramLayout" Target="../diagrams/layout14.xml"/><Relationship Id="rId20" Type="http://schemas.openxmlformats.org/officeDocument/2006/relationships/diagramData" Target="../diagrams/data15.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diagramLayout" Target="../diagrams/layout13.xml"/><Relationship Id="rId24" Type="http://schemas.microsoft.com/office/2007/relationships/diagramDrawing" Target="../diagrams/drawing15.xml"/><Relationship Id="rId5" Type="http://schemas.openxmlformats.org/officeDocument/2006/relationships/image" Target="../media/image28.png"/><Relationship Id="rId15" Type="http://schemas.openxmlformats.org/officeDocument/2006/relationships/diagramData" Target="../diagrams/data14.xml"/><Relationship Id="rId23" Type="http://schemas.openxmlformats.org/officeDocument/2006/relationships/diagramColors" Target="../diagrams/colors15.xml"/><Relationship Id="rId10" Type="http://schemas.openxmlformats.org/officeDocument/2006/relationships/diagramData" Target="../diagrams/data13.xml"/><Relationship Id="rId19" Type="http://schemas.microsoft.com/office/2007/relationships/diagramDrawing" Target="../diagrams/drawing14.xml"/><Relationship Id="rId4" Type="http://schemas.openxmlformats.org/officeDocument/2006/relationships/image" Target="../media/image27.png"/><Relationship Id="rId9" Type="http://schemas.openxmlformats.org/officeDocument/2006/relationships/image" Target="../media/image32.png"/><Relationship Id="rId14" Type="http://schemas.microsoft.com/office/2007/relationships/diagramDrawing" Target="../diagrams/drawing13.xml"/><Relationship Id="rId22" Type="http://schemas.openxmlformats.org/officeDocument/2006/relationships/diagramQuickStyle" Target="../diagrams/quickStyle15.xml"/><Relationship Id="rId27"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35.png"/><Relationship Id="rId7" Type="http://schemas.openxmlformats.org/officeDocument/2006/relationships/image" Target="../media/image39.gif"/><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QuickStyle" Target="../diagrams/quickStyle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4.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Data" Target="../diagrams/data6.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15.jpeg"/><Relationship Id="rId28" Type="http://schemas.microsoft.com/office/2007/relationships/diagramDrawing" Target="../diagrams/drawing5.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QuickStyle" Target="../diagrams/quickStyle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openxmlformats.org/officeDocument/2006/relationships/diagramColors" Target="../diagrams/colors5.xml"/><Relationship Id="rId30"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ctrTitle"/>
          </p:nvPr>
        </p:nvSpPr>
        <p:spPr bwMode="gray">
          <a:xfrm>
            <a:off x="627062" y="4510060"/>
            <a:ext cx="7979909" cy="1293797"/>
          </a:xfrm>
        </p:spPr>
        <p:txBody>
          <a:bodyPr/>
          <a:lstStyle/>
          <a:p>
            <a:r>
              <a:rPr lang="en-US" sz="3200" dirty="0" smtClean="0"/>
              <a:t>Cloud agnostic deployment and Canary Release</a:t>
            </a:r>
            <a:endParaRPr lang="en-US" sz="3200" b="0" dirty="0"/>
          </a:p>
        </p:txBody>
      </p:sp>
      <p:sp>
        <p:nvSpPr>
          <p:cNvPr id="13" name="Textplatzhalter 12"/>
          <p:cNvSpPr>
            <a:spLocks noGrp="1"/>
          </p:cNvSpPr>
          <p:nvPr>
            <p:ph type="body" sz="quarter" idx="12"/>
          </p:nvPr>
        </p:nvSpPr>
        <p:spPr bwMode="gray">
          <a:xfrm>
            <a:off x="627062" y="5908970"/>
            <a:ext cx="7979909" cy="281757"/>
          </a:xfrm>
        </p:spPr>
        <p:txBody>
          <a:bodyPr/>
          <a:lstStyle/>
          <a:p>
            <a:r>
              <a:rPr lang="en-US" noProof="0" dirty="0" smtClean="0"/>
              <a:t>siemens.com/</a:t>
            </a:r>
            <a:r>
              <a:rPr lang="en-US" noProof="0" dirty="0" err="1" smtClean="0"/>
              <a:t>mindsphere</a:t>
            </a:r>
            <a:endParaRPr lang="en-US" noProof="0" dirty="0"/>
          </a:p>
        </p:txBody>
      </p:sp>
      <p:sp>
        <p:nvSpPr>
          <p:cNvPr id="14" name="Textplatzhalter 13"/>
          <p:cNvSpPr>
            <a:spLocks noGrp="1"/>
          </p:cNvSpPr>
          <p:nvPr>
            <p:ph type="body" sz="quarter" idx="13"/>
          </p:nvPr>
        </p:nvSpPr>
        <p:spPr bwMode="gray"/>
        <p:txBody>
          <a:bodyPr/>
          <a:lstStyle/>
          <a:p>
            <a:r>
              <a:rPr lang="en-US" smtClean="0"/>
              <a:t>Restricted © Siemens AG 2017</a:t>
            </a:r>
            <a:endParaRPr lang="en-US" noProof="0" dirty="0"/>
          </a:p>
        </p:txBody>
      </p:sp>
    </p:spTree>
    <p:custDataLst>
      <p:tags r:id="rId1"/>
    </p:custDataLst>
    <p:extLst>
      <p:ext uri="{BB962C8B-B14F-4D97-AF65-F5344CB8AC3E}">
        <p14:creationId xmlns:p14="http://schemas.microsoft.com/office/powerpoint/2010/main" val="2428103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Cloud agnostic pipeline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713" y="1527236"/>
            <a:ext cx="1603395" cy="8275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924" y="2782862"/>
            <a:ext cx="1847832" cy="10347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138" y="3126697"/>
            <a:ext cx="967255" cy="967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5597" y="2967109"/>
            <a:ext cx="1120259" cy="10003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0" y="3026915"/>
            <a:ext cx="969755" cy="969755"/>
          </a:xfrm>
          <a:prstGeom prst="rect">
            <a:avLst/>
          </a:prstGeom>
        </p:spPr>
      </p:pic>
      <p:sp>
        <p:nvSpPr>
          <p:cNvPr id="15" name="Right Arrow 14"/>
          <p:cNvSpPr/>
          <p:nvPr/>
        </p:nvSpPr>
        <p:spPr bwMode="auto">
          <a:xfrm>
            <a:off x="1013716" y="3224199"/>
            <a:ext cx="523091" cy="484632"/>
          </a:xfrm>
          <a:prstGeom prst="rightArrow">
            <a:avLst/>
          </a:prstGeom>
          <a:solidFill>
            <a:schemeClr val="bg2"/>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sp>
        <p:nvSpPr>
          <p:cNvPr id="17" name="Right Brace 16"/>
          <p:cNvSpPr/>
          <p:nvPr/>
        </p:nvSpPr>
        <p:spPr bwMode="auto">
          <a:xfrm>
            <a:off x="4594308" y="2843445"/>
            <a:ext cx="642025" cy="1306660"/>
          </a:xfrm>
          <a:prstGeom prst="rightBrace">
            <a:avLst/>
          </a:prstGeom>
          <a:solidFill>
            <a:schemeClr val="bg1"/>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solidFill>
                <a:srgbClr val="ADBECB"/>
              </a:solidFill>
            </a:endParaRPr>
          </a:p>
        </p:txBody>
      </p:sp>
      <p:graphicFrame>
        <p:nvGraphicFramePr>
          <p:cNvPr id="23" name="Diagram 22"/>
          <p:cNvGraphicFramePr/>
          <p:nvPr>
            <p:extLst/>
          </p:nvPr>
        </p:nvGraphicFramePr>
        <p:xfrm>
          <a:off x="2493717" y="2848312"/>
          <a:ext cx="2005941" cy="1261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Right Arrow 23"/>
          <p:cNvSpPr/>
          <p:nvPr/>
        </p:nvSpPr>
        <p:spPr bwMode="auto">
          <a:xfrm>
            <a:off x="2193824" y="3220838"/>
            <a:ext cx="523091" cy="484632"/>
          </a:xfrm>
          <a:prstGeom prst="rightArrow">
            <a:avLst/>
          </a:prstGeom>
          <a:solidFill>
            <a:schemeClr val="bg2"/>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7636" y="4109478"/>
            <a:ext cx="1887031" cy="1165888"/>
          </a:xfrm>
          <a:prstGeom prst="rect">
            <a:avLst/>
          </a:prstGeom>
        </p:spPr>
      </p:pic>
      <p:sp>
        <p:nvSpPr>
          <p:cNvPr id="28" name="Left-Right Arrow 27"/>
          <p:cNvSpPr/>
          <p:nvPr/>
        </p:nvSpPr>
        <p:spPr bwMode="auto">
          <a:xfrm>
            <a:off x="6587227" y="3197914"/>
            <a:ext cx="969931"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sp>
        <p:nvSpPr>
          <p:cNvPr id="29" name="Left Brace 28"/>
          <p:cNvSpPr/>
          <p:nvPr/>
        </p:nvSpPr>
        <p:spPr bwMode="auto">
          <a:xfrm>
            <a:off x="8838932" y="1451754"/>
            <a:ext cx="739302" cy="3950439"/>
          </a:xfrm>
          <a:prstGeom prst="leftBrace">
            <a:avLst/>
          </a:prstGeom>
          <a:solidFill>
            <a:schemeClr val="bg1"/>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solidFill>
                <a:srgbClr val="ADBECB"/>
              </a:solidFill>
            </a:endParaRPr>
          </a:p>
        </p:txBody>
      </p:sp>
      <p:sp>
        <p:nvSpPr>
          <p:cNvPr id="30" name="Left-Right Arrow 29"/>
          <p:cNvSpPr/>
          <p:nvPr/>
        </p:nvSpPr>
        <p:spPr bwMode="auto">
          <a:xfrm>
            <a:off x="9245263" y="1926012"/>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sp>
        <p:nvSpPr>
          <p:cNvPr id="32" name="Left-Right Arrow 31"/>
          <p:cNvSpPr/>
          <p:nvPr/>
        </p:nvSpPr>
        <p:spPr bwMode="auto">
          <a:xfrm>
            <a:off x="9245262" y="4478413"/>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sp>
        <p:nvSpPr>
          <p:cNvPr id="33" name="Left-Right Arrow 32"/>
          <p:cNvSpPr/>
          <p:nvPr/>
        </p:nvSpPr>
        <p:spPr bwMode="auto">
          <a:xfrm>
            <a:off x="9240923" y="3212964"/>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endParaRPr lang="en-US" sz="1200" kern="0" dirty="0" smtClean="0">
              <a:solidFill>
                <a:srgbClr val="000000"/>
              </a:solidFill>
            </a:endParaRPr>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57159" y="2872928"/>
            <a:ext cx="1200482" cy="1200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p:cNvSpPr/>
          <p:nvPr/>
        </p:nvSpPr>
        <p:spPr bwMode="auto">
          <a:xfrm>
            <a:off x="350196" y="2704290"/>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1</a:t>
            </a:r>
          </a:p>
        </p:txBody>
      </p:sp>
      <p:sp>
        <p:nvSpPr>
          <p:cNvPr id="20" name="Oval 19"/>
          <p:cNvSpPr/>
          <p:nvPr/>
        </p:nvSpPr>
        <p:spPr bwMode="auto">
          <a:xfrm>
            <a:off x="3528387" y="2453777"/>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a:solidFill>
                  <a:srgbClr val="000000"/>
                </a:solidFill>
              </a:rPr>
              <a:t>2</a:t>
            </a:r>
            <a:endParaRPr lang="en-US" sz="1200" kern="0" dirty="0" smtClean="0">
              <a:solidFill>
                <a:srgbClr val="000000"/>
              </a:solidFill>
            </a:endParaRPr>
          </a:p>
        </p:txBody>
      </p:sp>
      <p:sp>
        <p:nvSpPr>
          <p:cNvPr id="21" name="Oval 20"/>
          <p:cNvSpPr/>
          <p:nvPr/>
        </p:nvSpPr>
        <p:spPr bwMode="auto">
          <a:xfrm>
            <a:off x="5804402" y="2470122"/>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a:solidFill>
                  <a:srgbClr val="000000"/>
                </a:solidFill>
              </a:rPr>
              <a:t>3</a:t>
            </a:r>
            <a:endParaRPr lang="en-US" sz="1200" kern="0" dirty="0" smtClean="0">
              <a:solidFill>
                <a:srgbClr val="000000"/>
              </a:solidFill>
            </a:endParaRPr>
          </a:p>
        </p:txBody>
      </p:sp>
      <p:sp>
        <p:nvSpPr>
          <p:cNvPr id="25" name="Oval 24"/>
          <p:cNvSpPr/>
          <p:nvPr/>
        </p:nvSpPr>
        <p:spPr bwMode="auto">
          <a:xfrm>
            <a:off x="726958" y="5114053"/>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1</a:t>
            </a:r>
          </a:p>
        </p:txBody>
      </p:sp>
      <p:sp>
        <p:nvSpPr>
          <p:cNvPr id="7" name="Chevron 6"/>
          <p:cNvSpPr/>
          <p:nvPr/>
        </p:nvSpPr>
        <p:spPr bwMode="auto">
          <a:xfrm>
            <a:off x="350196" y="5546558"/>
            <a:ext cx="1521569" cy="854242"/>
          </a:xfrm>
          <a:prstGeom prst="chevron">
            <a:avLst/>
          </a:prstGeom>
          <a:solidFill>
            <a:srgbClr val="6DB33F"/>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7" name="Oval 26"/>
          <p:cNvSpPr/>
          <p:nvPr/>
        </p:nvSpPr>
        <p:spPr bwMode="auto">
          <a:xfrm>
            <a:off x="2092745" y="5116295"/>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a:solidFill>
                  <a:srgbClr val="000000"/>
                </a:solidFill>
              </a:rPr>
              <a:t>2</a:t>
            </a:r>
            <a:endParaRPr lang="en-US" sz="1200" kern="0" dirty="0" smtClean="0">
              <a:solidFill>
                <a:srgbClr val="000000"/>
              </a:solidFill>
            </a:endParaRPr>
          </a:p>
        </p:txBody>
      </p:sp>
      <p:sp>
        <p:nvSpPr>
          <p:cNvPr id="31" name="Chevron 30"/>
          <p:cNvSpPr/>
          <p:nvPr/>
        </p:nvSpPr>
        <p:spPr bwMode="auto">
          <a:xfrm>
            <a:off x="1594608" y="5543197"/>
            <a:ext cx="1595670" cy="854242"/>
          </a:xfrm>
          <a:prstGeom prst="chevron">
            <a:avLst/>
          </a:prstGeom>
          <a:solidFill>
            <a:srgbClr val="879BAA"/>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4" name="Chevron 33"/>
          <p:cNvSpPr/>
          <p:nvPr/>
        </p:nvSpPr>
        <p:spPr bwMode="auto">
          <a:xfrm>
            <a:off x="2898925" y="5539836"/>
            <a:ext cx="1521569" cy="854242"/>
          </a:xfrm>
          <a:prstGeom prst="chevron">
            <a:avLst/>
          </a:prstGeom>
          <a:solidFill>
            <a:srgbClr val="F2F2F2"/>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5" name="Oval 34"/>
          <p:cNvSpPr/>
          <p:nvPr/>
        </p:nvSpPr>
        <p:spPr bwMode="auto">
          <a:xfrm>
            <a:off x="3397062" y="5114053"/>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a:solidFill>
                  <a:srgbClr val="000000"/>
                </a:solidFill>
              </a:rPr>
              <a:t>3</a:t>
            </a:r>
            <a:endParaRPr lang="en-US" sz="1200" kern="0" dirty="0" smtClean="0">
              <a:solidFill>
                <a:srgbClr val="000000"/>
              </a:solidFill>
            </a:endParaRPr>
          </a:p>
        </p:txBody>
      </p:sp>
      <p:sp>
        <p:nvSpPr>
          <p:cNvPr id="36" name="Oval 35"/>
          <p:cNvSpPr/>
          <p:nvPr/>
        </p:nvSpPr>
        <p:spPr bwMode="auto">
          <a:xfrm>
            <a:off x="7962447" y="2453777"/>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4</a:t>
            </a:r>
          </a:p>
        </p:txBody>
      </p:sp>
      <p:sp>
        <p:nvSpPr>
          <p:cNvPr id="38" name="Chevron 37"/>
          <p:cNvSpPr/>
          <p:nvPr/>
        </p:nvSpPr>
        <p:spPr bwMode="auto">
          <a:xfrm>
            <a:off x="4154535" y="5546558"/>
            <a:ext cx="1521569" cy="854242"/>
          </a:xfrm>
          <a:prstGeom prst="chevron">
            <a:avLst/>
          </a:prstGeom>
          <a:solidFill>
            <a:srgbClr val="173A4E"/>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40" name="Oval 39"/>
          <p:cNvSpPr/>
          <p:nvPr/>
        </p:nvSpPr>
        <p:spPr bwMode="auto">
          <a:xfrm>
            <a:off x="4652672" y="5110572"/>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4</a:t>
            </a:r>
          </a:p>
        </p:txBody>
      </p:sp>
      <p:sp>
        <p:nvSpPr>
          <p:cNvPr id="12" name="TextBox 11"/>
          <p:cNvSpPr txBox="1"/>
          <p:nvPr/>
        </p:nvSpPr>
        <p:spPr>
          <a:xfrm>
            <a:off x="572893" y="5680112"/>
            <a:ext cx="1076174" cy="738664"/>
          </a:xfrm>
          <a:prstGeom prst="rect">
            <a:avLst/>
          </a:prstGeom>
          <a:noFill/>
        </p:spPr>
        <p:txBody>
          <a:bodyPr wrap="square" lIns="0" tIns="0" rIns="0" bIns="0" rtlCol="0">
            <a:spAutoFit/>
          </a:bodyPr>
          <a:lstStyle/>
          <a:p>
            <a:pPr algn="ctr" fontAlgn="auto">
              <a:spcBef>
                <a:spcPts val="0"/>
              </a:spcBef>
              <a:spcAft>
                <a:spcPts val="0"/>
              </a:spcAft>
              <a:buClr>
                <a:srgbClr val="879BAA"/>
              </a:buClr>
            </a:pPr>
            <a:r>
              <a:rPr lang="en-US" sz="1200" dirty="0">
                <a:solidFill>
                  <a:schemeClr val="tx1"/>
                </a:solidFill>
              </a:rPr>
              <a:t>Cloud agnostic spring application</a:t>
            </a:r>
          </a:p>
          <a:p>
            <a:pPr marL="0" marR="0" indent="0" algn="ctr" defTabSz="914400" eaLnBrk="1" fontAlgn="auto" latinLnBrk="0" hangingPunct="1">
              <a:lnSpc>
                <a:spcPct val="100000"/>
              </a:lnSpc>
              <a:spcBef>
                <a:spcPts val="0"/>
              </a:spcBef>
              <a:spcAft>
                <a:spcPts val="0"/>
              </a:spcAft>
              <a:buClr>
                <a:srgbClr val="879BAA"/>
              </a:buClr>
              <a:buSzTx/>
              <a:buFontTx/>
              <a:buNone/>
              <a:tabLst/>
            </a:pPr>
            <a:endParaRPr kumimoji="0" lang="en-US" sz="1200" b="0" i="0" u="none" strike="noStrike" kern="0" cap="none" spc="0" normalizeH="0" baseline="0" noProof="0" dirty="0" smtClean="0">
              <a:ln>
                <a:noFill/>
              </a:ln>
              <a:solidFill>
                <a:schemeClr val="tx1"/>
              </a:solidFill>
              <a:effectLst/>
              <a:uLnTx/>
              <a:uFillTx/>
            </a:endParaRPr>
          </a:p>
        </p:txBody>
      </p:sp>
      <p:sp>
        <p:nvSpPr>
          <p:cNvPr id="41" name="TextBox 40"/>
          <p:cNvSpPr txBox="1"/>
          <p:nvPr/>
        </p:nvSpPr>
        <p:spPr>
          <a:xfrm>
            <a:off x="1949306" y="5758223"/>
            <a:ext cx="1076174" cy="461665"/>
          </a:xfrm>
          <a:prstGeom prst="rect">
            <a:avLst/>
          </a:prstGeom>
          <a:noFill/>
        </p:spPr>
        <p:txBody>
          <a:bodyPr wrap="square" lIns="0" tIns="0" rIns="0" bIns="0" rtlCol="0">
            <a:spAutoFit/>
          </a:bodyPr>
          <a:lstStyle/>
          <a:p>
            <a:pPr lvl="0" algn="ctr"/>
            <a:r>
              <a:rPr lang="en-US" sz="1000" dirty="0">
                <a:solidFill>
                  <a:schemeClr val="bg2">
                    <a:lumMod val="40000"/>
                    <a:lumOff val="60000"/>
                  </a:schemeClr>
                </a:solidFill>
              </a:rPr>
              <a:t>Build Application code for specific platform </a:t>
            </a:r>
          </a:p>
        </p:txBody>
      </p:sp>
      <p:sp>
        <p:nvSpPr>
          <p:cNvPr id="42" name="TextBox 41"/>
          <p:cNvSpPr txBox="1"/>
          <p:nvPr/>
        </p:nvSpPr>
        <p:spPr>
          <a:xfrm>
            <a:off x="3252947" y="5636092"/>
            <a:ext cx="1076174" cy="553998"/>
          </a:xfrm>
          <a:prstGeom prst="rect">
            <a:avLst/>
          </a:prstGeom>
          <a:noFill/>
        </p:spPr>
        <p:txBody>
          <a:bodyPr wrap="square" lIns="0" tIns="0" rIns="0" bIns="0" rtlCol="0">
            <a:spAutoFit/>
          </a:bodyPr>
          <a:lstStyle/>
          <a:p>
            <a:pPr algn="ctr" fontAlgn="auto">
              <a:spcBef>
                <a:spcPts val="0"/>
              </a:spcBef>
              <a:spcAft>
                <a:spcPts val="0"/>
              </a:spcAft>
              <a:buClr>
                <a:srgbClr val="879BAA"/>
              </a:buClr>
            </a:pPr>
            <a:r>
              <a:rPr lang="en-US" sz="1200" dirty="0" smtClean="0">
                <a:solidFill>
                  <a:schemeClr val="tx1"/>
                </a:solidFill>
              </a:rPr>
              <a:t>Store Application in </a:t>
            </a:r>
            <a:r>
              <a:rPr lang="en-US" sz="1200" dirty="0" err="1" smtClean="0">
                <a:solidFill>
                  <a:schemeClr val="tx1"/>
                </a:solidFill>
              </a:rPr>
              <a:t>docker</a:t>
            </a:r>
            <a:r>
              <a:rPr lang="en-US" sz="1200" dirty="0" smtClean="0">
                <a:solidFill>
                  <a:schemeClr val="tx1"/>
                </a:solidFill>
              </a:rPr>
              <a:t> hub</a:t>
            </a:r>
            <a:endParaRPr kumimoji="0" lang="en-US" sz="1200" b="0" i="0" u="none" strike="noStrike" kern="0" cap="none" spc="0" normalizeH="0" baseline="0" noProof="0" dirty="0" smtClean="0">
              <a:ln>
                <a:noFill/>
              </a:ln>
              <a:solidFill>
                <a:schemeClr val="tx1"/>
              </a:solidFill>
              <a:effectLst/>
              <a:uLnTx/>
              <a:uFillTx/>
            </a:endParaRPr>
          </a:p>
        </p:txBody>
      </p:sp>
      <p:sp>
        <p:nvSpPr>
          <p:cNvPr id="43" name="TextBox 42"/>
          <p:cNvSpPr txBox="1"/>
          <p:nvPr/>
        </p:nvSpPr>
        <p:spPr>
          <a:xfrm>
            <a:off x="4599930" y="5782291"/>
            <a:ext cx="1076174" cy="369332"/>
          </a:xfrm>
          <a:prstGeom prst="rect">
            <a:avLst/>
          </a:prstGeom>
          <a:noFill/>
        </p:spPr>
        <p:txBody>
          <a:bodyPr wrap="square" lIns="0" tIns="0" rIns="0" bIns="0" rtlCol="0">
            <a:spAutoFit/>
          </a:bodyPr>
          <a:lstStyle/>
          <a:p>
            <a:pPr lvl="0"/>
            <a:r>
              <a:rPr lang="en-US" sz="1200" dirty="0">
                <a:solidFill>
                  <a:schemeClr val="bg1"/>
                </a:solidFill>
              </a:rPr>
              <a:t>Deployment techniques </a:t>
            </a:r>
          </a:p>
        </p:txBody>
      </p:sp>
      <p:sp>
        <p:nvSpPr>
          <p:cNvPr id="44" name="Oval 43"/>
          <p:cNvSpPr/>
          <p:nvPr/>
        </p:nvSpPr>
        <p:spPr bwMode="auto">
          <a:xfrm>
            <a:off x="9556297" y="2902449"/>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5</a:t>
            </a:r>
          </a:p>
        </p:txBody>
      </p:sp>
      <p:sp>
        <p:nvSpPr>
          <p:cNvPr id="45" name="Chevron 44"/>
          <p:cNvSpPr/>
          <p:nvPr/>
        </p:nvSpPr>
        <p:spPr bwMode="auto">
          <a:xfrm>
            <a:off x="5420695" y="5555138"/>
            <a:ext cx="1653873" cy="854242"/>
          </a:xfrm>
          <a:prstGeom prst="chevron">
            <a:avLst/>
          </a:prstGeom>
          <a:solidFill>
            <a:srgbClr val="00B0F0"/>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46" name="Oval 45"/>
          <p:cNvSpPr/>
          <p:nvPr/>
        </p:nvSpPr>
        <p:spPr bwMode="auto">
          <a:xfrm>
            <a:off x="5836528" y="5110572"/>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algn="ctr" fontAlgn="auto">
              <a:spcBef>
                <a:spcPct val="0"/>
              </a:spcBef>
              <a:spcAft>
                <a:spcPts val="0"/>
              </a:spcAft>
              <a:buClr>
                <a:srgbClr val="879BAA"/>
              </a:buClr>
            </a:pPr>
            <a:r>
              <a:rPr lang="en-US" sz="1200" kern="0" dirty="0" smtClean="0">
                <a:solidFill>
                  <a:srgbClr val="000000"/>
                </a:solidFill>
              </a:rPr>
              <a:t>5</a:t>
            </a:r>
          </a:p>
        </p:txBody>
      </p:sp>
      <p:sp>
        <p:nvSpPr>
          <p:cNvPr id="47" name="TextBox 46"/>
          <p:cNvSpPr txBox="1"/>
          <p:nvPr/>
        </p:nvSpPr>
        <p:spPr>
          <a:xfrm>
            <a:off x="5935725" y="5665890"/>
            <a:ext cx="1076174" cy="553998"/>
          </a:xfrm>
          <a:prstGeom prst="rect">
            <a:avLst/>
          </a:prstGeom>
          <a:noFill/>
        </p:spPr>
        <p:txBody>
          <a:bodyPr wrap="square" lIns="0" tIns="0" rIns="0" bIns="0" rtlCol="0">
            <a:spAutoFit/>
          </a:bodyPr>
          <a:lstStyle/>
          <a:p>
            <a:pPr lvl="0"/>
            <a:r>
              <a:rPr lang="en-US" sz="1200" dirty="0" smtClean="0">
                <a:solidFill>
                  <a:schemeClr val="bg1"/>
                </a:solidFill>
              </a:rPr>
              <a:t>Access Application on different cloud</a:t>
            </a:r>
            <a:endParaRPr lang="en-US" sz="1200" dirty="0">
              <a:solidFill>
                <a:schemeClr val="bg1"/>
              </a:solidFill>
            </a:endParaRPr>
          </a:p>
        </p:txBody>
      </p:sp>
    </p:spTree>
    <p:extLst>
      <p:ext uri="{BB962C8B-B14F-4D97-AF65-F5344CB8AC3E}">
        <p14:creationId xmlns:p14="http://schemas.microsoft.com/office/powerpoint/2010/main" val="40262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additive="base">
                                        <p:cTn id="61" dur="500" fill="hold"/>
                                        <p:tgtEl>
                                          <p:spTgt spid="9"/>
                                        </p:tgtEl>
                                        <p:attrNameLst>
                                          <p:attrName>ppt_x</p:attrName>
                                        </p:attrNameLst>
                                      </p:cBhvr>
                                      <p:tavLst>
                                        <p:tav tm="0">
                                          <p:val>
                                            <p:strVal val="#ppt_x"/>
                                          </p:val>
                                        </p:tav>
                                        <p:tav tm="100000">
                                          <p:val>
                                            <p:strVal val="#ppt_x"/>
                                          </p:val>
                                        </p:tav>
                                      </p:tavLst>
                                    </p:anim>
                                    <p:anim calcmode="lin" valueType="num">
                                      <p:cBhvr additive="base">
                                        <p:cTn id="62" dur="500" fill="hold"/>
                                        <p:tgtEl>
                                          <p:spTgt spid="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 calcmode="lin" valueType="num">
                                      <p:cBhvr additive="base">
                                        <p:cTn id="65" dur="500" fill="hold"/>
                                        <p:tgtEl>
                                          <p:spTgt spid="35"/>
                                        </p:tgtEl>
                                        <p:attrNameLst>
                                          <p:attrName>ppt_x</p:attrName>
                                        </p:attrNameLst>
                                      </p:cBhvr>
                                      <p:tavLst>
                                        <p:tav tm="0">
                                          <p:val>
                                            <p:strVal val="#ppt_x"/>
                                          </p:val>
                                        </p:tav>
                                        <p:tav tm="100000">
                                          <p:val>
                                            <p:strVal val="#ppt_x"/>
                                          </p:val>
                                        </p:tav>
                                      </p:tavLst>
                                    </p:anim>
                                    <p:anim calcmode="lin" valueType="num">
                                      <p:cBhvr additive="base">
                                        <p:cTn id="66" dur="500" fill="hold"/>
                                        <p:tgtEl>
                                          <p:spTgt spid="3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additive="base">
                                        <p:cTn id="69" dur="500" fill="hold"/>
                                        <p:tgtEl>
                                          <p:spTgt spid="42"/>
                                        </p:tgtEl>
                                        <p:attrNameLst>
                                          <p:attrName>ppt_x</p:attrName>
                                        </p:attrNameLst>
                                      </p:cBhvr>
                                      <p:tavLst>
                                        <p:tav tm="0">
                                          <p:val>
                                            <p:strVal val="#ppt_x"/>
                                          </p:val>
                                        </p:tav>
                                        <p:tav tm="100000">
                                          <p:val>
                                            <p:strVal val="#ppt_x"/>
                                          </p:val>
                                        </p:tav>
                                      </p:tavLst>
                                    </p:anim>
                                    <p:anim calcmode="lin" valueType="num">
                                      <p:cBhvr additive="base">
                                        <p:cTn id="70" dur="500" fill="hold"/>
                                        <p:tgtEl>
                                          <p:spTgt spid="4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fill="hold"/>
                                        <p:tgtEl>
                                          <p:spTgt spid="34"/>
                                        </p:tgtEl>
                                        <p:attrNameLst>
                                          <p:attrName>ppt_x</p:attrName>
                                        </p:attrNameLst>
                                      </p:cBhvr>
                                      <p:tavLst>
                                        <p:tav tm="0">
                                          <p:val>
                                            <p:strVal val="#ppt_x"/>
                                          </p:val>
                                        </p:tav>
                                        <p:tav tm="100000">
                                          <p:val>
                                            <p:strVal val="#ppt_x"/>
                                          </p:val>
                                        </p:tav>
                                      </p:tavLst>
                                    </p:anim>
                                    <p:anim calcmode="lin" valueType="num">
                                      <p:cBhvr additive="base">
                                        <p:cTn id="7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additive="base">
                                        <p:cTn id="83" dur="500" fill="hold"/>
                                        <p:tgtEl>
                                          <p:spTgt spid="36"/>
                                        </p:tgtEl>
                                        <p:attrNameLst>
                                          <p:attrName>ppt_x</p:attrName>
                                        </p:attrNameLst>
                                      </p:cBhvr>
                                      <p:tavLst>
                                        <p:tav tm="0">
                                          <p:val>
                                            <p:strVal val="#ppt_x"/>
                                          </p:val>
                                        </p:tav>
                                        <p:tav tm="100000">
                                          <p:val>
                                            <p:strVal val="#ppt_x"/>
                                          </p:val>
                                        </p:tav>
                                      </p:tavLst>
                                    </p:anim>
                                    <p:anim calcmode="lin" valueType="num">
                                      <p:cBhvr additive="base">
                                        <p:cTn id="84" dur="500" fill="hold"/>
                                        <p:tgtEl>
                                          <p:spTgt spid="3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 calcmode="lin" valueType="num">
                                      <p:cBhvr additive="base">
                                        <p:cTn id="87" dur="500" fill="hold"/>
                                        <p:tgtEl>
                                          <p:spTgt spid="5"/>
                                        </p:tgtEl>
                                        <p:attrNameLst>
                                          <p:attrName>ppt_x</p:attrName>
                                        </p:attrNameLst>
                                      </p:cBhvr>
                                      <p:tavLst>
                                        <p:tav tm="0">
                                          <p:val>
                                            <p:strVal val="#ppt_x"/>
                                          </p:val>
                                        </p:tav>
                                        <p:tav tm="100000">
                                          <p:val>
                                            <p:strVal val="#ppt_x"/>
                                          </p:val>
                                        </p:tav>
                                      </p:tavLst>
                                    </p:anim>
                                    <p:anim calcmode="lin" valueType="num">
                                      <p:cBhvr additive="base">
                                        <p:cTn id="88" dur="500" fill="hold"/>
                                        <p:tgtEl>
                                          <p:spTgt spid="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500" fill="hold"/>
                                        <p:tgtEl>
                                          <p:spTgt spid="43"/>
                                        </p:tgtEl>
                                        <p:attrNameLst>
                                          <p:attrName>ppt_x</p:attrName>
                                        </p:attrNameLst>
                                      </p:cBhvr>
                                      <p:tavLst>
                                        <p:tav tm="0">
                                          <p:val>
                                            <p:strVal val="#ppt_x"/>
                                          </p:val>
                                        </p:tav>
                                        <p:tav tm="100000">
                                          <p:val>
                                            <p:strVal val="#ppt_x"/>
                                          </p:val>
                                        </p:tav>
                                      </p:tavLst>
                                    </p:anim>
                                    <p:anim calcmode="lin" valueType="num">
                                      <p:cBhvr additive="base">
                                        <p:cTn id="96" dur="500" fill="hold"/>
                                        <p:tgtEl>
                                          <p:spTgt spid="43"/>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additive="base">
                                        <p:cTn id="99" dur="500" fill="hold"/>
                                        <p:tgtEl>
                                          <p:spTgt spid="38"/>
                                        </p:tgtEl>
                                        <p:attrNameLst>
                                          <p:attrName>ppt_x</p:attrName>
                                        </p:attrNameLst>
                                      </p:cBhvr>
                                      <p:tavLst>
                                        <p:tav tm="0">
                                          <p:val>
                                            <p:strVal val="#ppt_x"/>
                                          </p:val>
                                        </p:tav>
                                        <p:tav tm="100000">
                                          <p:val>
                                            <p:strVal val="#ppt_x"/>
                                          </p:val>
                                        </p:tav>
                                      </p:tavLst>
                                    </p:anim>
                                    <p:anim calcmode="lin" valueType="num">
                                      <p:cBhvr additive="base">
                                        <p:cTn id="10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500" fill="hold"/>
                                        <p:tgtEl>
                                          <p:spTgt spid="29"/>
                                        </p:tgtEl>
                                        <p:attrNameLst>
                                          <p:attrName>ppt_x</p:attrName>
                                        </p:attrNameLst>
                                      </p:cBhvr>
                                      <p:tavLst>
                                        <p:tav tm="0">
                                          <p:val>
                                            <p:strVal val="#ppt_x"/>
                                          </p:val>
                                        </p:tav>
                                        <p:tav tm="100000">
                                          <p:val>
                                            <p:strVal val="#ppt_x"/>
                                          </p:val>
                                        </p:tav>
                                      </p:tavLst>
                                    </p:anim>
                                    <p:anim calcmode="lin" valueType="num">
                                      <p:cBhvr additive="base">
                                        <p:cTn id="106" dur="500" fill="hold"/>
                                        <p:tgtEl>
                                          <p:spTgt spid="29"/>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fill="hold"/>
                                        <p:tgtEl>
                                          <p:spTgt spid="30"/>
                                        </p:tgtEl>
                                        <p:attrNameLst>
                                          <p:attrName>ppt_x</p:attrName>
                                        </p:attrNameLst>
                                      </p:cBhvr>
                                      <p:tavLst>
                                        <p:tav tm="0">
                                          <p:val>
                                            <p:strVal val="#ppt_x"/>
                                          </p:val>
                                        </p:tav>
                                        <p:tav tm="100000">
                                          <p:val>
                                            <p:strVal val="#ppt_x"/>
                                          </p:val>
                                        </p:tav>
                                      </p:tavLst>
                                    </p:anim>
                                    <p:anim calcmode="lin" valueType="num">
                                      <p:cBhvr additive="base">
                                        <p:cTn id="110" dur="500" fill="hold"/>
                                        <p:tgtEl>
                                          <p:spTgt spid="30"/>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 calcmode="lin" valueType="num">
                                      <p:cBhvr additive="base">
                                        <p:cTn id="113" dur="500" fill="hold"/>
                                        <p:tgtEl>
                                          <p:spTgt spid="44"/>
                                        </p:tgtEl>
                                        <p:attrNameLst>
                                          <p:attrName>ppt_x</p:attrName>
                                        </p:attrNameLst>
                                      </p:cBhvr>
                                      <p:tavLst>
                                        <p:tav tm="0">
                                          <p:val>
                                            <p:strVal val="#ppt_x"/>
                                          </p:val>
                                        </p:tav>
                                        <p:tav tm="100000">
                                          <p:val>
                                            <p:strVal val="#ppt_x"/>
                                          </p:val>
                                        </p:tav>
                                      </p:tavLst>
                                    </p:anim>
                                    <p:anim calcmode="lin" valueType="num">
                                      <p:cBhvr additive="base">
                                        <p:cTn id="114" dur="500" fill="hold"/>
                                        <p:tgtEl>
                                          <p:spTgt spid="44"/>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additive="base">
                                        <p:cTn id="117" dur="500" fill="hold"/>
                                        <p:tgtEl>
                                          <p:spTgt spid="33"/>
                                        </p:tgtEl>
                                        <p:attrNameLst>
                                          <p:attrName>ppt_x</p:attrName>
                                        </p:attrNameLst>
                                      </p:cBhvr>
                                      <p:tavLst>
                                        <p:tav tm="0">
                                          <p:val>
                                            <p:strVal val="#ppt_x"/>
                                          </p:val>
                                        </p:tav>
                                        <p:tav tm="100000">
                                          <p:val>
                                            <p:strVal val="#ppt_x"/>
                                          </p:val>
                                        </p:tav>
                                      </p:tavLst>
                                    </p:anim>
                                    <p:anim calcmode="lin" valueType="num">
                                      <p:cBhvr additive="base">
                                        <p:cTn id="118" dur="500" fill="hold"/>
                                        <p:tgtEl>
                                          <p:spTgt spid="33"/>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2"/>
                                        </p:tgtEl>
                                        <p:attrNameLst>
                                          <p:attrName>style.visibility</p:attrName>
                                        </p:attrNameLst>
                                      </p:cBhvr>
                                      <p:to>
                                        <p:strVal val="visible"/>
                                      </p:to>
                                    </p:set>
                                    <p:anim calcmode="lin" valueType="num">
                                      <p:cBhvr additive="base">
                                        <p:cTn id="121" dur="500" fill="hold"/>
                                        <p:tgtEl>
                                          <p:spTgt spid="32"/>
                                        </p:tgtEl>
                                        <p:attrNameLst>
                                          <p:attrName>ppt_x</p:attrName>
                                        </p:attrNameLst>
                                      </p:cBhvr>
                                      <p:tavLst>
                                        <p:tav tm="0">
                                          <p:val>
                                            <p:strVal val="#ppt_x"/>
                                          </p:val>
                                        </p:tav>
                                        <p:tav tm="100000">
                                          <p:val>
                                            <p:strVal val="#ppt_x"/>
                                          </p:val>
                                        </p:tav>
                                      </p:tavLst>
                                    </p:anim>
                                    <p:anim calcmode="lin" valueType="num">
                                      <p:cBhvr additive="base">
                                        <p:cTn id="122" dur="500" fill="hold"/>
                                        <p:tgtEl>
                                          <p:spTgt spid="32"/>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6"/>
                                        </p:tgtEl>
                                        <p:attrNameLst>
                                          <p:attrName>style.visibility</p:attrName>
                                        </p:attrNameLst>
                                      </p:cBhvr>
                                      <p:to>
                                        <p:strVal val="visible"/>
                                      </p:to>
                                    </p:set>
                                    <p:anim calcmode="lin" valueType="num">
                                      <p:cBhvr additive="base">
                                        <p:cTn id="125" dur="500" fill="hold"/>
                                        <p:tgtEl>
                                          <p:spTgt spid="26"/>
                                        </p:tgtEl>
                                        <p:attrNameLst>
                                          <p:attrName>ppt_x</p:attrName>
                                        </p:attrNameLst>
                                      </p:cBhvr>
                                      <p:tavLst>
                                        <p:tav tm="0">
                                          <p:val>
                                            <p:strVal val="#ppt_x"/>
                                          </p:val>
                                        </p:tav>
                                        <p:tav tm="100000">
                                          <p:val>
                                            <p:strVal val="#ppt_x"/>
                                          </p:val>
                                        </p:tav>
                                      </p:tavLst>
                                    </p:anim>
                                    <p:anim calcmode="lin" valueType="num">
                                      <p:cBhvr additive="base">
                                        <p:cTn id="126" dur="500" fill="hold"/>
                                        <p:tgtEl>
                                          <p:spTgt spid="2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4"/>
                                        </p:tgtEl>
                                        <p:attrNameLst>
                                          <p:attrName>style.visibility</p:attrName>
                                        </p:attrNameLst>
                                      </p:cBhvr>
                                      <p:to>
                                        <p:strVal val="visible"/>
                                      </p:to>
                                    </p:set>
                                    <p:anim calcmode="lin" valueType="num">
                                      <p:cBhvr additive="base">
                                        <p:cTn id="129" dur="500" fill="hold"/>
                                        <p:tgtEl>
                                          <p:spTgt spid="4"/>
                                        </p:tgtEl>
                                        <p:attrNameLst>
                                          <p:attrName>ppt_x</p:attrName>
                                        </p:attrNameLst>
                                      </p:cBhvr>
                                      <p:tavLst>
                                        <p:tav tm="0">
                                          <p:val>
                                            <p:strVal val="#ppt_x"/>
                                          </p:val>
                                        </p:tav>
                                        <p:tav tm="100000">
                                          <p:val>
                                            <p:strVal val="#ppt_x"/>
                                          </p:val>
                                        </p:tav>
                                      </p:tavLst>
                                    </p:anim>
                                    <p:anim calcmode="lin" valueType="num">
                                      <p:cBhvr additive="base">
                                        <p:cTn id="130" dur="500" fill="hold"/>
                                        <p:tgtEl>
                                          <p:spTgt spid="4"/>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gtEl>
                                        <p:attrNameLst>
                                          <p:attrName>style.visibility</p:attrName>
                                        </p:attrNameLst>
                                      </p:cBhvr>
                                      <p:to>
                                        <p:strVal val="visible"/>
                                      </p:to>
                                    </p:set>
                                    <p:anim calcmode="lin" valueType="num">
                                      <p:cBhvr additive="base">
                                        <p:cTn id="133" dur="500" fill="hold"/>
                                        <p:tgtEl>
                                          <p:spTgt spid="3"/>
                                        </p:tgtEl>
                                        <p:attrNameLst>
                                          <p:attrName>ppt_x</p:attrName>
                                        </p:attrNameLst>
                                      </p:cBhvr>
                                      <p:tavLst>
                                        <p:tav tm="0">
                                          <p:val>
                                            <p:strVal val="#ppt_x"/>
                                          </p:val>
                                        </p:tav>
                                        <p:tav tm="100000">
                                          <p:val>
                                            <p:strVal val="#ppt_x"/>
                                          </p:val>
                                        </p:tav>
                                      </p:tavLst>
                                    </p:anim>
                                    <p:anim calcmode="lin" valueType="num">
                                      <p:cBhvr additive="base">
                                        <p:cTn id="134" dur="500" fill="hold"/>
                                        <p:tgtEl>
                                          <p:spTgt spid="3"/>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46"/>
                                        </p:tgtEl>
                                        <p:attrNameLst>
                                          <p:attrName>style.visibility</p:attrName>
                                        </p:attrNameLst>
                                      </p:cBhvr>
                                      <p:to>
                                        <p:strVal val="visible"/>
                                      </p:to>
                                    </p:set>
                                    <p:anim calcmode="lin" valueType="num">
                                      <p:cBhvr additive="base">
                                        <p:cTn id="137" dur="500" fill="hold"/>
                                        <p:tgtEl>
                                          <p:spTgt spid="46"/>
                                        </p:tgtEl>
                                        <p:attrNameLst>
                                          <p:attrName>ppt_x</p:attrName>
                                        </p:attrNameLst>
                                      </p:cBhvr>
                                      <p:tavLst>
                                        <p:tav tm="0">
                                          <p:val>
                                            <p:strVal val="#ppt_x"/>
                                          </p:val>
                                        </p:tav>
                                        <p:tav tm="100000">
                                          <p:val>
                                            <p:strVal val="#ppt_x"/>
                                          </p:val>
                                        </p:tav>
                                      </p:tavLst>
                                    </p:anim>
                                    <p:anim calcmode="lin" valueType="num">
                                      <p:cBhvr additive="base">
                                        <p:cTn id="138" dur="500" fill="hold"/>
                                        <p:tgtEl>
                                          <p:spTgt spid="46"/>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additive="base">
                                        <p:cTn id="141" dur="500" fill="hold"/>
                                        <p:tgtEl>
                                          <p:spTgt spid="47"/>
                                        </p:tgtEl>
                                        <p:attrNameLst>
                                          <p:attrName>ppt_x</p:attrName>
                                        </p:attrNameLst>
                                      </p:cBhvr>
                                      <p:tavLst>
                                        <p:tav tm="0">
                                          <p:val>
                                            <p:strVal val="#ppt_x"/>
                                          </p:val>
                                        </p:tav>
                                        <p:tav tm="100000">
                                          <p:val>
                                            <p:strVal val="#ppt_x"/>
                                          </p:val>
                                        </p:tav>
                                      </p:tavLst>
                                    </p:anim>
                                    <p:anim calcmode="lin" valueType="num">
                                      <p:cBhvr additive="base">
                                        <p:cTn id="142" dur="500" fill="hold"/>
                                        <p:tgtEl>
                                          <p:spTgt spid="47"/>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 calcmode="lin" valueType="num">
                                      <p:cBhvr additive="base">
                                        <p:cTn id="145" dur="500" fill="hold"/>
                                        <p:tgtEl>
                                          <p:spTgt spid="45"/>
                                        </p:tgtEl>
                                        <p:attrNameLst>
                                          <p:attrName>ppt_x</p:attrName>
                                        </p:attrNameLst>
                                      </p:cBhvr>
                                      <p:tavLst>
                                        <p:tav tm="0">
                                          <p:val>
                                            <p:strVal val="#ppt_x"/>
                                          </p:val>
                                        </p:tav>
                                        <p:tav tm="100000">
                                          <p:val>
                                            <p:strVal val="#ppt_x"/>
                                          </p:val>
                                        </p:tav>
                                      </p:tavLst>
                                    </p:anim>
                                    <p:anim calcmode="lin" valueType="num">
                                      <p:cBhvr additive="base">
                                        <p:cTn id="1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Graphic spid="23" grpId="0">
        <p:bldAsOne/>
      </p:bldGraphic>
      <p:bldP spid="24" grpId="0" animBg="1"/>
      <p:bldP spid="28" grpId="0" animBg="1"/>
      <p:bldP spid="29" grpId="0" animBg="1"/>
      <p:bldP spid="30" grpId="0" animBg="1"/>
      <p:bldP spid="32" grpId="0" animBg="1"/>
      <p:bldP spid="33" grpId="0" animBg="1"/>
      <p:bldP spid="6" grpId="0" animBg="1"/>
      <p:bldP spid="20" grpId="0" animBg="1"/>
      <p:bldP spid="21" grpId="0" animBg="1"/>
      <p:bldP spid="25" grpId="0" animBg="1"/>
      <p:bldP spid="7" grpId="0" animBg="1"/>
      <p:bldP spid="27" grpId="0" animBg="1"/>
      <p:bldP spid="31" grpId="0" animBg="1"/>
      <p:bldP spid="34" grpId="0" animBg="1"/>
      <p:bldP spid="35" grpId="0" animBg="1"/>
      <p:bldP spid="36" grpId="0" animBg="1"/>
      <p:bldP spid="38" grpId="0" animBg="1"/>
      <p:bldP spid="40" grpId="0" animBg="1"/>
      <p:bldP spid="12" grpId="0"/>
      <p:bldP spid="41" grpId="0"/>
      <p:bldP spid="42" grpId="0"/>
      <p:bldP spid="43" grpId="0"/>
      <p:bldP spid="44" grpId="0" animBg="1"/>
      <p:bldP spid="45" grpId="0" animBg="1"/>
      <p:bldP spid="46" grpId="0" animBg="1"/>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Cloud agnostic pipeline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713" y="1527236"/>
            <a:ext cx="1603395" cy="8275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1924" y="2782862"/>
            <a:ext cx="1847832" cy="10347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138" y="3126697"/>
            <a:ext cx="967255" cy="96725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5597" y="2967109"/>
            <a:ext cx="1120259" cy="10003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0" y="3026915"/>
            <a:ext cx="969755" cy="969755"/>
          </a:xfrm>
          <a:prstGeom prst="rect">
            <a:avLst/>
          </a:prstGeom>
        </p:spPr>
      </p:pic>
      <p:sp>
        <p:nvSpPr>
          <p:cNvPr id="15" name="Right Arrow 14"/>
          <p:cNvSpPr/>
          <p:nvPr/>
        </p:nvSpPr>
        <p:spPr bwMode="auto">
          <a:xfrm>
            <a:off x="1013716" y="3224199"/>
            <a:ext cx="523091" cy="484632"/>
          </a:xfrm>
          <a:prstGeom prst="rightArrow">
            <a:avLst/>
          </a:prstGeom>
          <a:solidFill>
            <a:schemeClr val="bg2"/>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7" name="Right Brace 16"/>
          <p:cNvSpPr/>
          <p:nvPr/>
        </p:nvSpPr>
        <p:spPr bwMode="auto">
          <a:xfrm>
            <a:off x="4594308" y="2843445"/>
            <a:ext cx="642025" cy="1306660"/>
          </a:xfrm>
          <a:prstGeom prst="rightBrace">
            <a:avLst/>
          </a:prstGeom>
          <a:solidFill>
            <a:schemeClr val="bg1"/>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p>
        </p:txBody>
      </p:sp>
      <p:graphicFrame>
        <p:nvGraphicFramePr>
          <p:cNvPr id="23" name="Diagram 22"/>
          <p:cNvGraphicFramePr/>
          <p:nvPr>
            <p:extLst>
              <p:ext uri="{D42A27DB-BD31-4B8C-83A1-F6EECF244321}">
                <p14:modId xmlns:p14="http://schemas.microsoft.com/office/powerpoint/2010/main" val="434465921"/>
              </p:ext>
            </p:extLst>
          </p:nvPr>
        </p:nvGraphicFramePr>
        <p:xfrm>
          <a:off x="2493717" y="2848312"/>
          <a:ext cx="2005941" cy="12611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Right Arrow 23"/>
          <p:cNvSpPr/>
          <p:nvPr/>
        </p:nvSpPr>
        <p:spPr bwMode="auto">
          <a:xfrm>
            <a:off x="2193824" y="3220838"/>
            <a:ext cx="523091" cy="484632"/>
          </a:xfrm>
          <a:prstGeom prst="rightArrow">
            <a:avLst/>
          </a:prstGeom>
          <a:solidFill>
            <a:schemeClr val="bg2"/>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7636" y="4109478"/>
            <a:ext cx="1887031" cy="1165888"/>
          </a:xfrm>
          <a:prstGeom prst="rect">
            <a:avLst/>
          </a:prstGeom>
        </p:spPr>
      </p:pic>
      <p:sp>
        <p:nvSpPr>
          <p:cNvPr id="28" name="Left-Right Arrow 27"/>
          <p:cNvSpPr/>
          <p:nvPr/>
        </p:nvSpPr>
        <p:spPr bwMode="auto">
          <a:xfrm>
            <a:off x="6587227" y="3197914"/>
            <a:ext cx="969931"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9" name="Left Brace 28"/>
          <p:cNvSpPr/>
          <p:nvPr/>
        </p:nvSpPr>
        <p:spPr bwMode="auto">
          <a:xfrm>
            <a:off x="8838932" y="1451754"/>
            <a:ext cx="739302" cy="3950439"/>
          </a:xfrm>
          <a:prstGeom prst="leftBrace">
            <a:avLst/>
          </a:prstGeom>
          <a:solidFill>
            <a:schemeClr val="bg1"/>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p>
        </p:txBody>
      </p:sp>
      <p:sp>
        <p:nvSpPr>
          <p:cNvPr id="30" name="Left-Right Arrow 29"/>
          <p:cNvSpPr/>
          <p:nvPr/>
        </p:nvSpPr>
        <p:spPr bwMode="auto">
          <a:xfrm>
            <a:off x="9245263" y="1926012"/>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2" name="Left-Right Arrow 31"/>
          <p:cNvSpPr/>
          <p:nvPr/>
        </p:nvSpPr>
        <p:spPr bwMode="auto">
          <a:xfrm>
            <a:off x="9245262" y="4478413"/>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3" name="Left-Right Arrow 32"/>
          <p:cNvSpPr/>
          <p:nvPr/>
        </p:nvSpPr>
        <p:spPr bwMode="auto">
          <a:xfrm>
            <a:off x="9240923" y="3212964"/>
            <a:ext cx="946809" cy="428017"/>
          </a:xfrm>
          <a:prstGeom prst="leftRightArrow">
            <a:avLst/>
          </a:prstGeom>
          <a:solidFill>
            <a:schemeClr val="bg2"/>
          </a:solidFill>
          <a:ln>
            <a:solidFill>
              <a:schemeClr val="bg2"/>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57159" y="2872928"/>
            <a:ext cx="1200482" cy="1200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Oval 5"/>
          <p:cNvSpPr/>
          <p:nvPr/>
        </p:nvSpPr>
        <p:spPr bwMode="auto">
          <a:xfrm>
            <a:off x="350196" y="2704290"/>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1</a:t>
            </a:r>
          </a:p>
        </p:txBody>
      </p:sp>
      <p:sp>
        <p:nvSpPr>
          <p:cNvPr id="20" name="Oval 19"/>
          <p:cNvSpPr/>
          <p:nvPr/>
        </p:nvSpPr>
        <p:spPr bwMode="auto">
          <a:xfrm>
            <a:off x="3528387" y="2453777"/>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lang="en-US" sz="1200" kern="0" dirty="0">
                <a:solidFill>
                  <a:srgbClr val="000000"/>
                </a:solidFill>
              </a:rPr>
              <a:t>2</a:t>
            </a:r>
            <a:endParaRPr kumimoji="0" lang="en-US" sz="1200" b="0" i="0" u="none" strike="noStrike" kern="0" cap="none" spc="0" normalizeH="0" baseline="0" noProof="0" dirty="0" smtClean="0">
              <a:ln>
                <a:noFill/>
              </a:ln>
              <a:solidFill>
                <a:srgbClr val="000000"/>
              </a:solidFill>
              <a:effectLst/>
              <a:uLnTx/>
              <a:uFillTx/>
            </a:endParaRPr>
          </a:p>
        </p:txBody>
      </p:sp>
      <p:sp>
        <p:nvSpPr>
          <p:cNvPr id="21" name="Oval 20"/>
          <p:cNvSpPr/>
          <p:nvPr/>
        </p:nvSpPr>
        <p:spPr bwMode="auto">
          <a:xfrm>
            <a:off x="8045129" y="2460236"/>
            <a:ext cx="262647" cy="322626"/>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lang="en-US" sz="1200" kern="0" dirty="0">
                <a:solidFill>
                  <a:srgbClr val="000000"/>
                </a:solidFill>
              </a:rPr>
              <a:t>3</a:t>
            </a:r>
            <a:endParaRPr kumimoji="0" lang="en-US" sz="1200" b="0" i="0" u="none" strike="noStrike" kern="0" cap="none" spc="0" normalizeH="0" baseline="0" noProof="0" dirty="0" smtClean="0">
              <a:ln>
                <a:noFill/>
              </a:ln>
              <a:solidFill>
                <a:srgbClr val="000000"/>
              </a:solidFill>
              <a:effectLst/>
              <a:uLnTx/>
              <a:uFillTx/>
            </a:endParaRPr>
          </a:p>
        </p:txBody>
      </p:sp>
      <p:graphicFrame>
        <p:nvGraphicFramePr>
          <p:cNvPr id="10" name="Diagram 9"/>
          <p:cNvGraphicFramePr/>
          <p:nvPr>
            <p:extLst>
              <p:ext uri="{D42A27DB-BD31-4B8C-83A1-F6EECF244321}">
                <p14:modId xmlns:p14="http://schemas.microsoft.com/office/powerpoint/2010/main" val="1017706373"/>
              </p:ext>
            </p:extLst>
          </p:nvPr>
        </p:nvGraphicFramePr>
        <p:xfrm>
          <a:off x="362376" y="4979047"/>
          <a:ext cx="4195485" cy="123887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23651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0" grpId="1">
        <p:bldAsOne/>
      </p:bldGraphic>
      <p:bldGraphic spid="10" grpId="2">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8350" cy="1254868"/>
          </a:xfrm>
        </p:spPr>
        <p:txBody>
          <a:bodyPr/>
          <a:lstStyle/>
          <a:p>
            <a:r>
              <a:rPr lang="en-US" sz="3000" dirty="0" smtClean="0">
                <a:solidFill>
                  <a:schemeClr val="tx1"/>
                </a:solidFill>
              </a:rPr>
              <a:t>Multi-cloud coding</a:t>
            </a:r>
            <a:endParaRPr lang="en-US" sz="3000" dirty="0"/>
          </a:p>
        </p:txBody>
      </p:sp>
      <p:pic>
        <p:nvPicPr>
          <p:cNvPr id="17" name="Picture 16"/>
          <p:cNvPicPr>
            <a:picLocks noChangeAspect="1"/>
          </p:cNvPicPr>
          <p:nvPr/>
        </p:nvPicPr>
        <p:blipFill>
          <a:blip r:embed="rId3"/>
          <a:stretch>
            <a:fillRect/>
          </a:stretch>
        </p:blipFill>
        <p:spPr>
          <a:xfrm>
            <a:off x="2238633" y="2093085"/>
            <a:ext cx="899510" cy="899510"/>
          </a:xfrm>
          <a:prstGeom prst="rect">
            <a:avLst/>
          </a:prstGeom>
        </p:spPr>
      </p:pic>
      <p:pic>
        <p:nvPicPr>
          <p:cNvPr id="18" name="Picture 17"/>
          <p:cNvPicPr>
            <a:picLocks noChangeAspect="1"/>
          </p:cNvPicPr>
          <p:nvPr/>
        </p:nvPicPr>
        <p:blipFill>
          <a:blip r:embed="rId4"/>
          <a:stretch>
            <a:fillRect/>
          </a:stretch>
        </p:blipFill>
        <p:spPr>
          <a:xfrm>
            <a:off x="2180490" y="3130057"/>
            <a:ext cx="899511" cy="899511"/>
          </a:xfrm>
          <a:prstGeom prst="rect">
            <a:avLst/>
          </a:prstGeom>
        </p:spPr>
      </p:pic>
      <p:pic>
        <p:nvPicPr>
          <p:cNvPr id="20" name="Picture 19"/>
          <p:cNvPicPr>
            <a:picLocks noChangeAspect="1"/>
          </p:cNvPicPr>
          <p:nvPr/>
        </p:nvPicPr>
        <p:blipFill>
          <a:blip r:embed="rId5"/>
          <a:stretch>
            <a:fillRect/>
          </a:stretch>
        </p:blipFill>
        <p:spPr>
          <a:xfrm>
            <a:off x="2233850" y="4193722"/>
            <a:ext cx="909077" cy="909077"/>
          </a:xfrm>
          <a:prstGeom prst="rect">
            <a:avLst/>
          </a:prstGeom>
        </p:spPr>
      </p:pic>
      <p:pic>
        <p:nvPicPr>
          <p:cNvPr id="24" name="Picture 23"/>
          <p:cNvPicPr>
            <a:picLocks noChangeAspect="1"/>
          </p:cNvPicPr>
          <p:nvPr/>
        </p:nvPicPr>
        <p:blipFill>
          <a:blip r:embed="rId6"/>
          <a:stretch>
            <a:fillRect/>
          </a:stretch>
        </p:blipFill>
        <p:spPr>
          <a:xfrm>
            <a:off x="4337543" y="2938277"/>
            <a:ext cx="1354088" cy="1341806"/>
          </a:xfrm>
          <a:prstGeom prst="rect">
            <a:avLst/>
          </a:prstGeom>
        </p:spPr>
      </p:pic>
      <p:pic>
        <p:nvPicPr>
          <p:cNvPr id="488462" name="Picture 14" descr="Image result for business logic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782" y="1751041"/>
            <a:ext cx="2287715" cy="1202896"/>
          </a:xfrm>
          <a:prstGeom prst="rect">
            <a:avLst/>
          </a:prstGeom>
          <a:noFill/>
          <a:extLst>
            <a:ext uri="{909E8E84-426E-40DD-AFC4-6F175D3DCCD1}">
              <a14:hiddenFill xmlns:a14="http://schemas.microsoft.com/office/drawing/2010/main">
                <a:solidFill>
                  <a:srgbClr val="FFFFFF"/>
                </a:solidFill>
              </a14:hiddenFill>
            </a:ext>
          </a:extLst>
        </p:spPr>
      </p:pic>
      <p:pic>
        <p:nvPicPr>
          <p:cNvPr id="488464" name="Picture 16" descr="Image result for cloud infrastructure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3099" y="4489938"/>
            <a:ext cx="1225484" cy="914400"/>
          </a:xfrm>
          <a:prstGeom prst="rect">
            <a:avLst/>
          </a:prstGeom>
          <a:noFill/>
          <a:extLst>
            <a:ext uri="{909E8E84-426E-40DD-AFC4-6F175D3DCCD1}">
              <a14:hiddenFill xmlns:a14="http://schemas.microsoft.com/office/drawing/2010/main">
                <a:solidFill>
                  <a:srgbClr val="FFFFFF"/>
                </a:solidFill>
              </a14:hiddenFill>
            </a:ext>
          </a:extLst>
        </p:spPr>
      </p:pic>
      <p:pic>
        <p:nvPicPr>
          <p:cNvPr id="488448" name="Picture 488447"/>
          <p:cNvPicPr>
            <a:picLocks noChangeAspect="1"/>
          </p:cNvPicPr>
          <p:nvPr/>
        </p:nvPicPr>
        <p:blipFill>
          <a:blip r:embed="rId9"/>
          <a:stretch>
            <a:fillRect/>
          </a:stretch>
        </p:blipFill>
        <p:spPr>
          <a:xfrm>
            <a:off x="9412882" y="5523462"/>
            <a:ext cx="1058740" cy="1058740"/>
          </a:xfrm>
          <a:prstGeom prst="rect">
            <a:avLst/>
          </a:prstGeom>
        </p:spPr>
      </p:pic>
      <p:sp>
        <p:nvSpPr>
          <p:cNvPr id="488450" name="TextBox 488449"/>
          <p:cNvSpPr txBox="1"/>
          <p:nvPr/>
        </p:nvSpPr>
        <p:spPr>
          <a:xfrm>
            <a:off x="2014781" y="1702314"/>
            <a:ext cx="1230928" cy="369332"/>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506473"/>
                </a:solidFill>
                <a:effectLst/>
                <a:uLnTx/>
                <a:uFillTx/>
              </a:rPr>
              <a:t>Presentation layer</a:t>
            </a:r>
          </a:p>
        </p:txBody>
      </p:sp>
      <p:sp>
        <p:nvSpPr>
          <p:cNvPr id="38" name="TextBox 37"/>
          <p:cNvSpPr txBox="1"/>
          <p:nvPr/>
        </p:nvSpPr>
        <p:spPr>
          <a:xfrm>
            <a:off x="4381119" y="4431323"/>
            <a:ext cx="1230928" cy="184666"/>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506473"/>
                </a:solidFill>
                <a:effectLst/>
                <a:uLnTx/>
                <a:uFillTx/>
              </a:rPr>
              <a:t>Rest API</a:t>
            </a:r>
            <a:r>
              <a:rPr kumimoji="0" lang="en-US" sz="1200" b="1" i="0" u="none" strike="noStrike" kern="0" cap="none" spc="0" normalizeH="0" noProof="0" dirty="0" smtClean="0">
                <a:ln>
                  <a:noFill/>
                </a:ln>
                <a:solidFill>
                  <a:srgbClr val="506473"/>
                </a:solidFill>
                <a:effectLst/>
                <a:uLnTx/>
                <a:uFillTx/>
              </a:rPr>
              <a:t> layer</a:t>
            </a:r>
            <a:endParaRPr kumimoji="0" lang="en-US" sz="1200" b="1" i="0" u="none" strike="noStrike" kern="0" cap="none" spc="0" normalizeH="0" baseline="0" noProof="0" dirty="0" smtClean="0">
              <a:ln>
                <a:noFill/>
              </a:ln>
              <a:solidFill>
                <a:srgbClr val="506473"/>
              </a:solidFill>
              <a:effectLst/>
              <a:uLnTx/>
              <a:uFillTx/>
            </a:endParaRPr>
          </a:p>
        </p:txBody>
      </p:sp>
      <p:sp>
        <p:nvSpPr>
          <p:cNvPr id="39" name="TextBox 38"/>
          <p:cNvSpPr txBox="1"/>
          <p:nvPr/>
        </p:nvSpPr>
        <p:spPr>
          <a:xfrm>
            <a:off x="6854497" y="1396978"/>
            <a:ext cx="1230928" cy="184666"/>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506473"/>
                </a:solidFill>
                <a:effectLst/>
                <a:uLnTx/>
                <a:uFillTx/>
              </a:rPr>
              <a:t>Business layer</a:t>
            </a:r>
          </a:p>
        </p:txBody>
      </p:sp>
      <p:sp>
        <p:nvSpPr>
          <p:cNvPr id="40" name="TextBox 39"/>
          <p:cNvSpPr txBox="1"/>
          <p:nvPr/>
        </p:nvSpPr>
        <p:spPr>
          <a:xfrm>
            <a:off x="6854497" y="5600727"/>
            <a:ext cx="1230928" cy="369332"/>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506473"/>
                </a:solidFill>
                <a:effectLst/>
                <a:uLnTx/>
                <a:uFillTx/>
              </a:rPr>
              <a:t>Infrastructure layer</a:t>
            </a:r>
          </a:p>
        </p:txBody>
      </p:sp>
      <p:graphicFrame>
        <p:nvGraphicFramePr>
          <p:cNvPr id="488476" name="Diagram 488475"/>
          <p:cNvGraphicFramePr/>
          <p:nvPr>
            <p:extLst>
              <p:ext uri="{D42A27DB-BD31-4B8C-83A1-F6EECF244321}">
                <p14:modId xmlns:p14="http://schemas.microsoft.com/office/powerpoint/2010/main" val="1363562549"/>
              </p:ext>
            </p:extLst>
          </p:nvPr>
        </p:nvGraphicFramePr>
        <p:xfrm>
          <a:off x="10804682" y="3472668"/>
          <a:ext cx="1230928" cy="55399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488477" name="Diagram 488476"/>
          <p:cNvGraphicFramePr/>
          <p:nvPr>
            <p:extLst>
              <p:ext uri="{D42A27DB-BD31-4B8C-83A1-F6EECF244321}">
                <p14:modId xmlns:p14="http://schemas.microsoft.com/office/powerpoint/2010/main" val="2607011347"/>
              </p:ext>
            </p:extLst>
          </p:nvPr>
        </p:nvGraphicFramePr>
        <p:xfrm>
          <a:off x="10804682" y="4668688"/>
          <a:ext cx="1230928" cy="55399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488478" name="Diagram 488477"/>
          <p:cNvGraphicFramePr/>
          <p:nvPr>
            <p:extLst>
              <p:ext uri="{D42A27DB-BD31-4B8C-83A1-F6EECF244321}">
                <p14:modId xmlns:p14="http://schemas.microsoft.com/office/powerpoint/2010/main" val="3711119022"/>
              </p:ext>
            </p:extLst>
          </p:nvPr>
        </p:nvGraphicFramePr>
        <p:xfrm>
          <a:off x="10799116" y="5770924"/>
          <a:ext cx="1392883" cy="553998"/>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cxnSp>
        <p:nvCxnSpPr>
          <p:cNvPr id="488452" name="Straight Arrow Connector 488451"/>
          <p:cNvCxnSpPr/>
          <p:nvPr/>
        </p:nvCxnSpPr>
        <p:spPr bwMode="auto">
          <a:xfrm>
            <a:off x="961288" y="3609180"/>
            <a:ext cx="1113692" cy="0"/>
          </a:xfrm>
          <a:prstGeom prst="straightConnector1">
            <a:avLst/>
          </a:prstGeom>
          <a:solidFill>
            <a:srgbClr val="000000"/>
          </a:solidFill>
          <a:ln w="123825" cap="flat" cmpd="sng" algn="ctr">
            <a:solidFill>
              <a:schemeClr val="accent5">
                <a:lumMod val="50000"/>
              </a:schemeClr>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54" name="Straight Arrow Connector 488453"/>
          <p:cNvCxnSpPr/>
          <p:nvPr/>
        </p:nvCxnSpPr>
        <p:spPr bwMode="auto">
          <a:xfrm>
            <a:off x="3150339" y="3591537"/>
            <a:ext cx="1081687" cy="1621"/>
          </a:xfrm>
          <a:prstGeom prst="straightConnector1">
            <a:avLst/>
          </a:prstGeom>
          <a:solidFill>
            <a:srgbClr val="000000"/>
          </a:solidFill>
          <a:ln w="123825" cap="flat" cmpd="sng" algn="ctr">
            <a:solidFill>
              <a:schemeClr val="accent5">
                <a:lumMod val="50000"/>
              </a:schemeClr>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57" name="Straight Arrow Connector 488456"/>
          <p:cNvCxnSpPr/>
          <p:nvPr/>
        </p:nvCxnSpPr>
        <p:spPr bwMode="auto">
          <a:xfrm flipV="1">
            <a:off x="5720859" y="2485262"/>
            <a:ext cx="907482" cy="617502"/>
          </a:xfrm>
          <a:prstGeom prst="straightConnector1">
            <a:avLst/>
          </a:prstGeom>
          <a:solidFill>
            <a:srgbClr val="000000"/>
          </a:solidFill>
          <a:ln w="123825" cap="flat" cmpd="sng" algn="ctr">
            <a:solidFill>
              <a:schemeClr val="accent5">
                <a:lumMod val="50000"/>
              </a:schemeClr>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59" name="Straight Arrow Connector 488458"/>
          <p:cNvCxnSpPr/>
          <p:nvPr/>
        </p:nvCxnSpPr>
        <p:spPr bwMode="auto">
          <a:xfrm>
            <a:off x="5713807" y="4026666"/>
            <a:ext cx="1030925" cy="769841"/>
          </a:xfrm>
          <a:prstGeom prst="straightConnector1">
            <a:avLst/>
          </a:prstGeom>
          <a:solidFill>
            <a:srgbClr val="000000"/>
          </a:solidFill>
          <a:ln w="123825" cap="flat" cmpd="sng" algn="ctr">
            <a:solidFill>
              <a:schemeClr val="accent5">
                <a:lumMod val="50000"/>
              </a:schemeClr>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61" name="Straight Arrow Connector 488460"/>
          <p:cNvCxnSpPr/>
          <p:nvPr/>
        </p:nvCxnSpPr>
        <p:spPr bwMode="auto">
          <a:xfrm flipV="1">
            <a:off x="8201905" y="3856892"/>
            <a:ext cx="953818" cy="633047"/>
          </a:xfrm>
          <a:prstGeom prst="straightConnector1">
            <a:avLst/>
          </a:prstGeom>
          <a:solidFill>
            <a:srgbClr val="000000"/>
          </a:solidFill>
          <a:ln w="123825" cap="flat" cmpd="sng" algn="ctr">
            <a:solidFill>
              <a:srgbClr val="FFB900"/>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65" name="Straight Arrow Connector 488464"/>
          <p:cNvCxnSpPr/>
          <p:nvPr/>
        </p:nvCxnSpPr>
        <p:spPr bwMode="auto">
          <a:xfrm>
            <a:off x="8201905" y="4962270"/>
            <a:ext cx="1050512" cy="55207"/>
          </a:xfrm>
          <a:prstGeom prst="straightConnector1">
            <a:avLst/>
          </a:prstGeom>
          <a:solidFill>
            <a:srgbClr val="000000"/>
          </a:solidFill>
          <a:ln w="123825" cap="flat" cmpd="sng" algn="ctr">
            <a:solidFill>
              <a:srgbClr val="00B0F0"/>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8467" name="Straight Arrow Connector 488466"/>
          <p:cNvCxnSpPr/>
          <p:nvPr/>
        </p:nvCxnSpPr>
        <p:spPr bwMode="auto">
          <a:xfrm>
            <a:off x="8201905" y="5404338"/>
            <a:ext cx="1109765" cy="565721"/>
          </a:xfrm>
          <a:prstGeom prst="straightConnector1">
            <a:avLst/>
          </a:prstGeom>
          <a:solidFill>
            <a:srgbClr val="000000"/>
          </a:solidFill>
          <a:ln w="123825" cap="flat" cmpd="sng" algn="ctr">
            <a:solidFill>
              <a:srgbClr val="C00000"/>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8" name="TextBox 57"/>
          <p:cNvSpPr txBox="1"/>
          <p:nvPr/>
        </p:nvSpPr>
        <p:spPr>
          <a:xfrm>
            <a:off x="9252417" y="2753611"/>
            <a:ext cx="1230928" cy="369332"/>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506473"/>
                </a:solidFill>
                <a:effectLst/>
                <a:uLnTx/>
                <a:uFillTx/>
              </a:rPr>
              <a:t>Cloud Specific implementation</a:t>
            </a:r>
          </a:p>
        </p:txBody>
      </p:sp>
      <p:pic>
        <p:nvPicPr>
          <p:cNvPr id="59" name="Picture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311670" y="4557374"/>
            <a:ext cx="1311520" cy="691428"/>
          </a:xfrm>
          <a:prstGeom prst="rect">
            <a:avLst/>
          </a:prstGeom>
        </p:spPr>
      </p:pic>
      <p:pic>
        <p:nvPicPr>
          <p:cNvPr id="60" name="Picture 5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253031" y="3305525"/>
            <a:ext cx="1428797" cy="839709"/>
          </a:xfrm>
          <a:prstGeom prst="rect">
            <a:avLst/>
          </a:prstGeom>
        </p:spPr>
      </p:pic>
      <p:cxnSp>
        <p:nvCxnSpPr>
          <p:cNvPr id="37" name="Straight Arrow Connector 36"/>
          <p:cNvCxnSpPr/>
          <p:nvPr/>
        </p:nvCxnSpPr>
        <p:spPr bwMode="auto">
          <a:xfrm>
            <a:off x="7469961" y="3122943"/>
            <a:ext cx="0" cy="1070779"/>
          </a:xfrm>
          <a:prstGeom prst="straightConnector1">
            <a:avLst/>
          </a:prstGeom>
          <a:solidFill>
            <a:srgbClr val="000000"/>
          </a:solidFill>
          <a:ln w="123825" cap="flat" cmpd="sng" algn="ctr">
            <a:solidFill>
              <a:schemeClr val="accent5">
                <a:lumMod val="50000"/>
              </a:schemeClr>
            </a:solidFill>
            <a:prstDash val="solid"/>
            <a:miter lim="800000"/>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52" name="Picture 51"/>
          <p:cNvPicPr>
            <a:picLocks noChangeAspect="1"/>
          </p:cNvPicPr>
          <p:nvPr/>
        </p:nvPicPr>
        <p:blipFill>
          <a:blip r:embed="rId27"/>
          <a:stretch>
            <a:fillRect/>
          </a:stretch>
        </p:blipFill>
        <p:spPr>
          <a:xfrm>
            <a:off x="93901" y="3236913"/>
            <a:ext cx="744533" cy="744533"/>
          </a:xfrm>
          <a:prstGeom prst="rect">
            <a:avLst/>
          </a:prstGeom>
        </p:spPr>
      </p:pic>
    </p:spTree>
    <p:extLst>
      <p:ext uri="{BB962C8B-B14F-4D97-AF65-F5344CB8AC3E}">
        <p14:creationId xmlns:p14="http://schemas.microsoft.com/office/powerpoint/2010/main" val="391991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88452"/>
                                        </p:tgtEl>
                                        <p:attrNameLst>
                                          <p:attrName>style.visibility</p:attrName>
                                        </p:attrNameLst>
                                      </p:cBhvr>
                                      <p:to>
                                        <p:strVal val="visible"/>
                                      </p:to>
                                    </p:set>
                                    <p:anim calcmode="lin" valueType="num">
                                      <p:cBhvr additive="base">
                                        <p:cTn id="11" dur="500" fill="hold"/>
                                        <p:tgtEl>
                                          <p:spTgt spid="488452"/>
                                        </p:tgtEl>
                                        <p:attrNameLst>
                                          <p:attrName>ppt_x</p:attrName>
                                        </p:attrNameLst>
                                      </p:cBhvr>
                                      <p:tavLst>
                                        <p:tav tm="0">
                                          <p:val>
                                            <p:strVal val="#ppt_x"/>
                                          </p:val>
                                        </p:tav>
                                        <p:tav tm="100000">
                                          <p:val>
                                            <p:strVal val="#ppt_x"/>
                                          </p:val>
                                        </p:tav>
                                      </p:tavLst>
                                    </p:anim>
                                    <p:anim calcmode="lin" valueType="num">
                                      <p:cBhvr additive="base">
                                        <p:cTn id="12" dur="500" fill="hold"/>
                                        <p:tgtEl>
                                          <p:spTgt spid="4884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8450"/>
                                        </p:tgtEl>
                                        <p:attrNameLst>
                                          <p:attrName>style.visibility</p:attrName>
                                        </p:attrNameLst>
                                      </p:cBhvr>
                                      <p:to>
                                        <p:strVal val="visible"/>
                                      </p:to>
                                    </p:set>
                                    <p:anim calcmode="lin" valueType="num">
                                      <p:cBhvr additive="base">
                                        <p:cTn id="15" dur="500" fill="hold"/>
                                        <p:tgtEl>
                                          <p:spTgt spid="488450"/>
                                        </p:tgtEl>
                                        <p:attrNameLst>
                                          <p:attrName>ppt_x</p:attrName>
                                        </p:attrNameLst>
                                      </p:cBhvr>
                                      <p:tavLst>
                                        <p:tav tm="0">
                                          <p:val>
                                            <p:strVal val="#ppt_x"/>
                                          </p:val>
                                        </p:tav>
                                        <p:tav tm="100000">
                                          <p:val>
                                            <p:strVal val="#ppt_x"/>
                                          </p:val>
                                        </p:tav>
                                      </p:tavLst>
                                    </p:anim>
                                    <p:anim calcmode="lin" valueType="num">
                                      <p:cBhvr additive="base">
                                        <p:cTn id="16" dur="500" fill="hold"/>
                                        <p:tgtEl>
                                          <p:spTgt spid="48845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88454"/>
                                        </p:tgtEl>
                                        <p:attrNameLst>
                                          <p:attrName>style.visibility</p:attrName>
                                        </p:attrNameLst>
                                      </p:cBhvr>
                                      <p:to>
                                        <p:strVal val="visible"/>
                                      </p:to>
                                    </p:set>
                                    <p:anim calcmode="lin" valueType="num">
                                      <p:cBhvr additive="base">
                                        <p:cTn id="33" dur="500" fill="hold"/>
                                        <p:tgtEl>
                                          <p:spTgt spid="488454"/>
                                        </p:tgtEl>
                                        <p:attrNameLst>
                                          <p:attrName>ppt_x</p:attrName>
                                        </p:attrNameLst>
                                      </p:cBhvr>
                                      <p:tavLst>
                                        <p:tav tm="0">
                                          <p:val>
                                            <p:strVal val="#ppt_x"/>
                                          </p:val>
                                        </p:tav>
                                        <p:tav tm="100000">
                                          <p:val>
                                            <p:strVal val="#ppt_x"/>
                                          </p:val>
                                        </p:tav>
                                      </p:tavLst>
                                    </p:anim>
                                    <p:anim calcmode="lin" valueType="num">
                                      <p:cBhvr additive="base">
                                        <p:cTn id="34" dur="500" fill="hold"/>
                                        <p:tgtEl>
                                          <p:spTgt spid="48845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88457"/>
                                        </p:tgtEl>
                                        <p:attrNameLst>
                                          <p:attrName>style.visibility</p:attrName>
                                        </p:attrNameLst>
                                      </p:cBhvr>
                                      <p:to>
                                        <p:strVal val="visible"/>
                                      </p:to>
                                    </p:set>
                                    <p:anim calcmode="lin" valueType="num">
                                      <p:cBhvr additive="base">
                                        <p:cTn id="47" dur="500" fill="hold"/>
                                        <p:tgtEl>
                                          <p:spTgt spid="488457"/>
                                        </p:tgtEl>
                                        <p:attrNameLst>
                                          <p:attrName>ppt_x</p:attrName>
                                        </p:attrNameLst>
                                      </p:cBhvr>
                                      <p:tavLst>
                                        <p:tav tm="0">
                                          <p:val>
                                            <p:strVal val="#ppt_x"/>
                                          </p:val>
                                        </p:tav>
                                        <p:tav tm="100000">
                                          <p:val>
                                            <p:strVal val="#ppt_x"/>
                                          </p:val>
                                        </p:tav>
                                      </p:tavLst>
                                    </p:anim>
                                    <p:anim calcmode="lin" valueType="num">
                                      <p:cBhvr additive="base">
                                        <p:cTn id="48" dur="500" fill="hold"/>
                                        <p:tgtEl>
                                          <p:spTgt spid="48845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8462"/>
                                        </p:tgtEl>
                                        <p:attrNameLst>
                                          <p:attrName>style.visibility</p:attrName>
                                        </p:attrNameLst>
                                      </p:cBhvr>
                                      <p:to>
                                        <p:strVal val="visible"/>
                                      </p:to>
                                    </p:set>
                                    <p:anim calcmode="lin" valueType="num">
                                      <p:cBhvr additive="base">
                                        <p:cTn id="51" dur="500" fill="hold"/>
                                        <p:tgtEl>
                                          <p:spTgt spid="488462"/>
                                        </p:tgtEl>
                                        <p:attrNameLst>
                                          <p:attrName>ppt_x</p:attrName>
                                        </p:attrNameLst>
                                      </p:cBhvr>
                                      <p:tavLst>
                                        <p:tav tm="0">
                                          <p:val>
                                            <p:strVal val="#ppt_x"/>
                                          </p:val>
                                        </p:tav>
                                        <p:tav tm="100000">
                                          <p:val>
                                            <p:strVal val="#ppt_x"/>
                                          </p:val>
                                        </p:tav>
                                      </p:tavLst>
                                    </p:anim>
                                    <p:anim calcmode="lin" valueType="num">
                                      <p:cBhvr additive="base">
                                        <p:cTn id="52" dur="500" fill="hold"/>
                                        <p:tgtEl>
                                          <p:spTgt spid="48846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ppt_x"/>
                                          </p:val>
                                        </p:tav>
                                        <p:tav tm="100000">
                                          <p:val>
                                            <p:strVal val="#ppt_x"/>
                                          </p:val>
                                        </p:tav>
                                      </p:tavLst>
                                    </p:anim>
                                    <p:anim calcmode="lin" valueType="num">
                                      <p:cBhvr additive="base">
                                        <p:cTn id="62" dur="500" fill="hold"/>
                                        <p:tgtEl>
                                          <p:spTgt spid="3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88464"/>
                                        </p:tgtEl>
                                        <p:attrNameLst>
                                          <p:attrName>style.visibility</p:attrName>
                                        </p:attrNameLst>
                                      </p:cBhvr>
                                      <p:to>
                                        <p:strVal val="visible"/>
                                      </p:to>
                                    </p:set>
                                    <p:anim calcmode="lin" valueType="num">
                                      <p:cBhvr additive="base">
                                        <p:cTn id="65" dur="500" fill="hold"/>
                                        <p:tgtEl>
                                          <p:spTgt spid="488464"/>
                                        </p:tgtEl>
                                        <p:attrNameLst>
                                          <p:attrName>ppt_x</p:attrName>
                                        </p:attrNameLst>
                                      </p:cBhvr>
                                      <p:tavLst>
                                        <p:tav tm="0">
                                          <p:val>
                                            <p:strVal val="#ppt_x"/>
                                          </p:val>
                                        </p:tav>
                                        <p:tav tm="100000">
                                          <p:val>
                                            <p:strVal val="#ppt_x"/>
                                          </p:val>
                                        </p:tav>
                                      </p:tavLst>
                                    </p:anim>
                                    <p:anim calcmode="lin" valueType="num">
                                      <p:cBhvr additive="base">
                                        <p:cTn id="66" dur="500" fill="hold"/>
                                        <p:tgtEl>
                                          <p:spTgt spid="48846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88459"/>
                                        </p:tgtEl>
                                        <p:attrNameLst>
                                          <p:attrName>style.visibility</p:attrName>
                                        </p:attrNameLst>
                                      </p:cBhvr>
                                      <p:to>
                                        <p:strVal val="visible"/>
                                      </p:to>
                                    </p:set>
                                    <p:anim calcmode="lin" valueType="num">
                                      <p:cBhvr additive="base">
                                        <p:cTn id="69" dur="500" fill="hold"/>
                                        <p:tgtEl>
                                          <p:spTgt spid="488459"/>
                                        </p:tgtEl>
                                        <p:attrNameLst>
                                          <p:attrName>ppt_x</p:attrName>
                                        </p:attrNameLst>
                                      </p:cBhvr>
                                      <p:tavLst>
                                        <p:tav tm="0">
                                          <p:val>
                                            <p:strVal val="#ppt_x"/>
                                          </p:val>
                                        </p:tav>
                                        <p:tav tm="100000">
                                          <p:val>
                                            <p:strVal val="#ppt_x"/>
                                          </p:val>
                                        </p:tav>
                                      </p:tavLst>
                                    </p:anim>
                                    <p:anim calcmode="lin" valueType="num">
                                      <p:cBhvr additive="base">
                                        <p:cTn id="70" dur="500" fill="hold"/>
                                        <p:tgtEl>
                                          <p:spTgt spid="488459"/>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ppt_x"/>
                                          </p:val>
                                        </p:tav>
                                        <p:tav tm="100000">
                                          <p:val>
                                            <p:strVal val="#ppt_x"/>
                                          </p:val>
                                        </p:tav>
                                      </p:tavLst>
                                    </p:anim>
                                    <p:anim calcmode="lin" valueType="num">
                                      <p:cBhvr additive="base">
                                        <p:cTn id="7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488461"/>
                                        </p:tgtEl>
                                        <p:attrNameLst>
                                          <p:attrName>style.visibility</p:attrName>
                                        </p:attrNameLst>
                                      </p:cBhvr>
                                      <p:to>
                                        <p:strVal val="visible"/>
                                      </p:to>
                                    </p:set>
                                    <p:anim calcmode="lin" valueType="num">
                                      <p:cBhvr additive="base">
                                        <p:cTn id="79" dur="500" fill="hold"/>
                                        <p:tgtEl>
                                          <p:spTgt spid="488461"/>
                                        </p:tgtEl>
                                        <p:attrNameLst>
                                          <p:attrName>ppt_x</p:attrName>
                                        </p:attrNameLst>
                                      </p:cBhvr>
                                      <p:tavLst>
                                        <p:tav tm="0">
                                          <p:val>
                                            <p:strVal val="#ppt_x"/>
                                          </p:val>
                                        </p:tav>
                                        <p:tav tm="100000">
                                          <p:val>
                                            <p:strVal val="#ppt_x"/>
                                          </p:val>
                                        </p:tav>
                                      </p:tavLst>
                                    </p:anim>
                                    <p:anim calcmode="lin" valueType="num">
                                      <p:cBhvr additive="base">
                                        <p:cTn id="80" dur="500" fill="hold"/>
                                        <p:tgtEl>
                                          <p:spTgt spid="48846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88465"/>
                                        </p:tgtEl>
                                        <p:attrNameLst>
                                          <p:attrName>style.visibility</p:attrName>
                                        </p:attrNameLst>
                                      </p:cBhvr>
                                      <p:to>
                                        <p:strVal val="visible"/>
                                      </p:to>
                                    </p:set>
                                    <p:anim calcmode="lin" valueType="num">
                                      <p:cBhvr additive="base">
                                        <p:cTn id="83" dur="500" fill="hold"/>
                                        <p:tgtEl>
                                          <p:spTgt spid="488465"/>
                                        </p:tgtEl>
                                        <p:attrNameLst>
                                          <p:attrName>ppt_x</p:attrName>
                                        </p:attrNameLst>
                                      </p:cBhvr>
                                      <p:tavLst>
                                        <p:tav tm="0">
                                          <p:val>
                                            <p:strVal val="#ppt_x"/>
                                          </p:val>
                                        </p:tav>
                                        <p:tav tm="100000">
                                          <p:val>
                                            <p:strVal val="#ppt_x"/>
                                          </p:val>
                                        </p:tav>
                                      </p:tavLst>
                                    </p:anim>
                                    <p:anim calcmode="lin" valueType="num">
                                      <p:cBhvr additive="base">
                                        <p:cTn id="84" dur="500" fill="hold"/>
                                        <p:tgtEl>
                                          <p:spTgt spid="488465"/>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88467"/>
                                        </p:tgtEl>
                                        <p:attrNameLst>
                                          <p:attrName>style.visibility</p:attrName>
                                        </p:attrNameLst>
                                      </p:cBhvr>
                                      <p:to>
                                        <p:strVal val="visible"/>
                                      </p:to>
                                    </p:set>
                                    <p:anim calcmode="lin" valueType="num">
                                      <p:cBhvr additive="base">
                                        <p:cTn id="87" dur="500" fill="hold"/>
                                        <p:tgtEl>
                                          <p:spTgt spid="488467"/>
                                        </p:tgtEl>
                                        <p:attrNameLst>
                                          <p:attrName>ppt_x</p:attrName>
                                        </p:attrNameLst>
                                      </p:cBhvr>
                                      <p:tavLst>
                                        <p:tav tm="0">
                                          <p:val>
                                            <p:strVal val="#ppt_x"/>
                                          </p:val>
                                        </p:tav>
                                        <p:tav tm="100000">
                                          <p:val>
                                            <p:strVal val="#ppt_x"/>
                                          </p:val>
                                        </p:tav>
                                      </p:tavLst>
                                    </p:anim>
                                    <p:anim calcmode="lin" valueType="num">
                                      <p:cBhvr additive="base">
                                        <p:cTn id="88" dur="500" fill="hold"/>
                                        <p:tgtEl>
                                          <p:spTgt spid="48846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 calcmode="lin" valueType="num">
                                      <p:cBhvr additive="base">
                                        <p:cTn id="91" dur="500" fill="hold"/>
                                        <p:tgtEl>
                                          <p:spTgt spid="59"/>
                                        </p:tgtEl>
                                        <p:attrNameLst>
                                          <p:attrName>ppt_x</p:attrName>
                                        </p:attrNameLst>
                                      </p:cBhvr>
                                      <p:tavLst>
                                        <p:tav tm="0">
                                          <p:val>
                                            <p:strVal val="#ppt_x"/>
                                          </p:val>
                                        </p:tav>
                                        <p:tav tm="100000">
                                          <p:val>
                                            <p:strVal val="#ppt_x"/>
                                          </p:val>
                                        </p:tav>
                                      </p:tavLst>
                                    </p:anim>
                                    <p:anim calcmode="lin" valueType="num">
                                      <p:cBhvr additive="base">
                                        <p:cTn id="92" dur="500" fill="hold"/>
                                        <p:tgtEl>
                                          <p:spTgt spid="5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488448"/>
                                        </p:tgtEl>
                                        <p:attrNameLst>
                                          <p:attrName>style.visibility</p:attrName>
                                        </p:attrNameLst>
                                      </p:cBhvr>
                                      <p:to>
                                        <p:strVal val="visible"/>
                                      </p:to>
                                    </p:set>
                                    <p:anim calcmode="lin" valueType="num">
                                      <p:cBhvr additive="base">
                                        <p:cTn id="95" dur="500" fill="hold"/>
                                        <p:tgtEl>
                                          <p:spTgt spid="488448"/>
                                        </p:tgtEl>
                                        <p:attrNameLst>
                                          <p:attrName>ppt_x</p:attrName>
                                        </p:attrNameLst>
                                      </p:cBhvr>
                                      <p:tavLst>
                                        <p:tav tm="0">
                                          <p:val>
                                            <p:strVal val="#ppt_x"/>
                                          </p:val>
                                        </p:tav>
                                        <p:tav tm="100000">
                                          <p:val>
                                            <p:strVal val="#ppt_x"/>
                                          </p:val>
                                        </p:tav>
                                      </p:tavLst>
                                    </p:anim>
                                    <p:anim calcmode="lin" valueType="num">
                                      <p:cBhvr additive="base">
                                        <p:cTn id="96" dur="500" fill="hold"/>
                                        <p:tgtEl>
                                          <p:spTgt spid="488448"/>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88478"/>
                                        </p:tgtEl>
                                        <p:attrNameLst>
                                          <p:attrName>style.visibility</p:attrName>
                                        </p:attrNameLst>
                                      </p:cBhvr>
                                      <p:to>
                                        <p:strVal val="visible"/>
                                      </p:to>
                                    </p:set>
                                    <p:anim calcmode="lin" valueType="num">
                                      <p:cBhvr additive="base">
                                        <p:cTn id="99" dur="500" fill="hold"/>
                                        <p:tgtEl>
                                          <p:spTgt spid="488478"/>
                                        </p:tgtEl>
                                        <p:attrNameLst>
                                          <p:attrName>ppt_x</p:attrName>
                                        </p:attrNameLst>
                                      </p:cBhvr>
                                      <p:tavLst>
                                        <p:tav tm="0">
                                          <p:val>
                                            <p:strVal val="#ppt_x"/>
                                          </p:val>
                                        </p:tav>
                                        <p:tav tm="100000">
                                          <p:val>
                                            <p:strVal val="#ppt_x"/>
                                          </p:val>
                                        </p:tav>
                                      </p:tavLst>
                                    </p:anim>
                                    <p:anim calcmode="lin" valueType="num">
                                      <p:cBhvr additive="base">
                                        <p:cTn id="100" dur="500" fill="hold"/>
                                        <p:tgtEl>
                                          <p:spTgt spid="48847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488477"/>
                                        </p:tgtEl>
                                        <p:attrNameLst>
                                          <p:attrName>style.visibility</p:attrName>
                                        </p:attrNameLst>
                                      </p:cBhvr>
                                      <p:to>
                                        <p:strVal val="visible"/>
                                      </p:to>
                                    </p:set>
                                    <p:anim calcmode="lin" valueType="num">
                                      <p:cBhvr additive="base">
                                        <p:cTn id="103" dur="500" fill="hold"/>
                                        <p:tgtEl>
                                          <p:spTgt spid="488477"/>
                                        </p:tgtEl>
                                        <p:attrNameLst>
                                          <p:attrName>ppt_x</p:attrName>
                                        </p:attrNameLst>
                                      </p:cBhvr>
                                      <p:tavLst>
                                        <p:tav tm="0">
                                          <p:val>
                                            <p:strVal val="#ppt_x"/>
                                          </p:val>
                                        </p:tav>
                                        <p:tav tm="100000">
                                          <p:val>
                                            <p:strVal val="#ppt_x"/>
                                          </p:val>
                                        </p:tav>
                                      </p:tavLst>
                                    </p:anim>
                                    <p:anim calcmode="lin" valueType="num">
                                      <p:cBhvr additive="base">
                                        <p:cTn id="104" dur="500" fill="hold"/>
                                        <p:tgtEl>
                                          <p:spTgt spid="48847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88476"/>
                                        </p:tgtEl>
                                        <p:attrNameLst>
                                          <p:attrName>style.visibility</p:attrName>
                                        </p:attrNameLst>
                                      </p:cBhvr>
                                      <p:to>
                                        <p:strVal val="visible"/>
                                      </p:to>
                                    </p:set>
                                    <p:anim calcmode="lin" valueType="num">
                                      <p:cBhvr additive="base">
                                        <p:cTn id="107" dur="500" fill="hold"/>
                                        <p:tgtEl>
                                          <p:spTgt spid="488476"/>
                                        </p:tgtEl>
                                        <p:attrNameLst>
                                          <p:attrName>ppt_x</p:attrName>
                                        </p:attrNameLst>
                                      </p:cBhvr>
                                      <p:tavLst>
                                        <p:tav tm="0">
                                          <p:val>
                                            <p:strVal val="#ppt_x"/>
                                          </p:val>
                                        </p:tav>
                                        <p:tav tm="100000">
                                          <p:val>
                                            <p:strVal val="#ppt_x"/>
                                          </p:val>
                                        </p:tav>
                                      </p:tavLst>
                                    </p:anim>
                                    <p:anim calcmode="lin" valueType="num">
                                      <p:cBhvr additive="base">
                                        <p:cTn id="108" dur="500" fill="hold"/>
                                        <p:tgtEl>
                                          <p:spTgt spid="488476"/>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0"/>
                                        </p:tgtEl>
                                        <p:attrNameLst>
                                          <p:attrName>style.visibility</p:attrName>
                                        </p:attrNameLst>
                                      </p:cBhvr>
                                      <p:to>
                                        <p:strVal val="visible"/>
                                      </p:to>
                                    </p:set>
                                    <p:anim calcmode="lin" valueType="num">
                                      <p:cBhvr additive="base">
                                        <p:cTn id="111" dur="500" fill="hold"/>
                                        <p:tgtEl>
                                          <p:spTgt spid="60"/>
                                        </p:tgtEl>
                                        <p:attrNameLst>
                                          <p:attrName>ppt_x</p:attrName>
                                        </p:attrNameLst>
                                      </p:cBhvr>
                                      <p:tavLst>
                                        <p:tav tm="0">
                                          <p:val>
                                            <p:strVal val="#ppt_x"/>
                                          </p:val>
                                        </p:tav>
                                        <p:tav tm="100000">
                                          <p:val>
                                            <p:strVal val="#ppt_x"/>
                                          </p:val>
                                        </p:tav>
                                      </p:tavLst>
                                    </p:anim>
                                    <p:anim calcmode="lin" valueType="num">
                                      <p:cBhvr additive="base">
                                        <p:cTn id="112" dur="500" fill="hold"/>
                                        <p:tgtEl>
                                          <p:spTgt spid="6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 calcmode="lin" valueType="num">
                                      <p:cBhvr additive="base">
                                        <p:cTn id="115" dur="500" fill="hold"/>
                                        <p:tgtEl>
                                          <p:spTgt spid="58"/>
                                        </p:tgtEl>
                                        <p:attrNameLst>
                                          <p:attrName>ppt_x</p:attrName>
                                        </p:attrNameLst>
                                      </p:cBhvr>
                                      <p:tavLst>
                                        <p:tav tm="0">
                                          <p:val>
                                            <p:strVal val="#ppt_x"/>
                                          </p:val>
                                        </p:tav>
                                        <p:tav tm="100000">
                                          <p:val>
                                            <p:strVal val="#ppt_x"/>
                                          </p:val>
                                        </p:tav>
                                      </p:tavLst>
                                    </p:anim>
                                    <p:anim calcmode="lin" valueType="num">
                                      <p:cBhvr additive="base">
                                        <p:cTn id="1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p:bldP spid="38" grpId="0"/>
      <p:bldP spid="39" grpId="0"/>
      <p:bldP spid="40" grpId="0"/>
      <p:bldGraphic spid="488476" grpId="0">
        <p:bldAsOne/>
      </p:bldGraphic>
      <p:bldGraphic spid="488477" grpId="0">
        <p:bldAsOne/>
      </p:bldGraphic>
      <p:bldGraphic spid="488478" grpId="0">
        <p:bldAsOne/>
      </p:bldGraphic>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8350" cy="1254868"/>
          </a:xfrm>
        </p:spPr>
        <p:txBody>
          <a:bodyPr/>
          <a:lstStyle/>
          <a:p>
            <a:r>
              <a:rPr lang="en-US" sz="3000" dirty="0" smtClean="0">
                <a:solidFill>
                  <a:schemeClr val="tx1"/>
                </a:solidFill>
              </a:rPr>
              <a:t>Multi-cloud coding</a:t>
            </a:r>
            <a:endParaRPr lang="en-US" sz="3000" dirty="0"/>
          </a:p>
        </p:txBody>
      </p:sp>
      <p:graphicFrame>
        <p:nvGraphicFramePr>
          <p:cNvPr id="4" name="Diagram 3"/>
          <p:cNvGraphicFramePr/>
          <p:nvPr>
            <p:extLst>
              <p:ext uri="{D42A27DB-BD31-4B8C-83A1-F6EECF244321}">
                <p14:modId xmlns:p14="http://schemas.microsoft.com/office/powerpoint/2010/main" val="888368228"/>
              </p:ext>
            </p:extLst>
          </p:nvPr>
        </p:nvGraphicFramePr>
        <p:xfrm>
          <a:off x="1" y="1254869"/>
          <a:ext cx="12198350" cy="5604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8511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8350" cy="1143000"/>
          </a:xfrm>
        </p:spPr>
        <p:txBody>
          <a:bodyPr/>
          <a:lstStyle/>
          <a:p>
            <a:r>
              <a:rPr lang="en-US" sz="2800" dirty="0" smtClean="0"/>
              <a:t>Technology Stack</a:t>
            </a:r>
            <a:endParaRPr lang="en-US" sz="2800" dirty="0"/>
          </a:p>
        </p:txBody>
      </p:sp>
      <p:sp>
        <p:nvSpPr>
          <p:cNvPr id="4" name="Right Arrow Callout 3"/>
          <p:cNvSpPr/>
          <p:nvPr/>
        </p:nvSpPr>
        <p:spPr bwMode="auto">
          <a:xfrm rot="16200000">
            <a:off x="5750678" y="4283663"/>
            <a:ext cx="1197140" cy="3843254"/>
          </a:xfrm>
          <a:prstGeom prst="rightArrowCallout">
            <a:avLst/>
          </a:prstGeom>
          <a:ln/>
          <a:extLst/>
        </p:spPr>
        <p:style>
          <a:lnRef idx="1">
            <a:schemeClr val="accent2"/>
          </a:lnRef>
          <a:fillRef idx="2">
            <a:schemeClr val="accent2"/>
          </a:fillRef>
          <a:effectRef idx="1">
            <a:schemeClr val="accent2"/>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244" y="5039399"/>
            <a:ext cx="1810645" cy="1076431"/>
          </a:xfrm>
          <a:prstGeom prst="rect">
            <a:avLst/>
          </a:prstGeom>
        </p:spPr>
      </p:pic>
      <p:sp>
        <p:nvSpPr>
          <p:cNvPr id="7" name="Bent Arrow 6"/>
          <p:cNvSpPr/>
          <p:nvPr/>
        </p:nvSpPr>
        <p:spPr bwMode="auto">
          <a:xfrm rot="10800000">
            <a:off x="8270873" y="6036451"/>
            <a:ext cx="1816769" cy="527952"/>
          </a:xfrm>
          <a:prstGeom prst="bentArrow">
            <a:avLst/>
          </a:prstGeom>
          <a:solidFill>
            <a:schemeClr val="accent5">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5" name="Right Arrow Callout 14"/>
          <p:cNvSpPr/>
          <p:nvPr/>
        </p:nvSpPr>
        <p:spPr bwMode="auto">
          <a:xfrm rot="16200000">
            <a:off x="5750676" y="3086522"/>
            <a:ext cx="1197140" cy="3843254"/>
          </a:xfrm>
          <a:prstGeom prst="rightArrowCallout">
            <a:avLst/>
          </a:prstGeom>
          <a:ln/>
          <a:extLst/>
        </p:spPr>
        <p:style>
          <a:lnRef idx="1">
            <a:schemeClr val="accent2"/>
          </a:lnRef>
          <a:fillRef idx="2">
            <a:schemeClr val="accent2"/>
          </a:fillRef>
          <a:effectRef idx="1">
            <a:schemeClr val="accent2"/>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6" name="Right Arrow Callout 15"/>
          <p:cNvSpPr/>
          <p:nvPr/>
        </p:nvSpPr>
        <p:spPr bwMode="auto">
          <a:xfrm rot="16200000">
            <a:off x="5750674" y="1884538"/>
            <a:ext cx="1197140" cy="3843254"/>
          </a:xfrm>
          <a:prstGeom prst="rightArrowCallout">
            <a:avLst/>
          </a:prstGeom>
          <a:ln/>
          <a:extLst/>
        </p:spPr>
        <p:style>
          <a:lnRef idx="1">
            <a:schemeClr val="accent2"/>
          </a:lnRef>
          <a:fillRef idx="2">
            <a:schemeClr val="accent2"/>
          </a:fillRef>
          <a:effectRef idx="1">
            <a:schemeClr val="accent2"/>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7" name="Right Arrow Callout 16"/>
          <p:cNvSpPr/>
          <p:nvPr/>
        </p:nvSpPr>
        <p:spPr bwMode="auto">
          <a:xfrm rot="16200000">
            <a:off x="5750674" y="664541"/>
            <a:ext cx="1197140" cy="3843254"/>
          </a:xfrm>
          <a:prstGeom prst="rightArrowCallout">
            <a:avLst/>
          </a:prstGeom>
          <a:ln/>
          <a:extLst/>
        </p:spPr>
        <p:style>
          <a:lnRef idx="1">
            <a:schemeClr val="accent2"/>
          </a:lnRef>
          <a:fillRef idx="2">
            <a:schemeClr val="accent2"/>
          </a:fillRef>
          <a:effectRef idx="1">
            <a:schemeClr val="accent2"/>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8" name="Rectangle 17"/>
          <p:cNvSpPr/>
          <p:nvPr/>
        </p:nvSpPr>
        <p:spPr bwMode="auto">
          <a:xfrm>
            <a:off x="4427617" y="1291563"/>
            <a:ext cx="3843254" cy="718889"/>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9" name="Bent Arrow 18"/>
          <p:cNvSpPr/>
          <p:nvPr/>
        </p:nvSpPr>
        <p:spPr bwMode="auto">
          <a:xfrm rot="10800000">
            <a:off x="8270873" y="3542188"/>
            <a:ext cx="1816769" cy="527952"/>
          </a:xfrm>
          <a:prstGeom prst="bentArrow">
            <a:avLst/>
          </a:prstGeom>
          <a:solidFill>
            <a:schemeClr val="accent5">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0" name="Bent Arrow 19"/>
          <p:cNvSpPr/>
          <p:nvPr/>
        </p:nvSpPr>
        <p:spPr bwMode="auto">
          <a:xfrm>
            <a:off x="2610849" y="5039399"/>
            <a:ext cx="1816769" cy="527952"/>
          </a:xfrm>
          <a:prstGeom prst="bentArrow">
            <a:avLst/>
          </a:prstGeom>
          <a:solidFill>
            <a:schemeClr val="accent5">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1" name="Bent Arrow 20"/>
          <p:cNvSpPr/>
          <p:nvPr/>
        </p:nvSpPr>
        <p:spPr bwMode="auto">
          <a:xfrm>
            <a:off x="2610849" y="2721571"/>
            <a:ext cx="1816769" cy="527952"/>
          </a:xfrm>
          <a:prstGeom prst="bentArrow">
            <a:avLst/>
          </a:prstGeom>
          <a:solidFill>
            <a:schemeClr val="accent5">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42" y="5624933"/>
            <a:ext cx="580356" cy="58035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825" y="5620364"/>
            <a:ext cx="652086" cy="652086"/>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8559" y="5620364"/>
            <a:ext cx="768772" cy="615603"/>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7244" y="2202377"/>
            <a:ext cx="1484589" cy="1231067"/>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067470" y="3141096"/>
            <a:ext cx="1053129" cy="1199293"/>
          </a:xfrm>
          <a:prstGeom prst="rect">
            <a:avLst/>
          </a:prstGeom>
        </p:spPr>
      </p:pic>
      <p:sp>
        <p:nvSpPr>
          <p:cNvPr id="29" name="TextBox 28"/>
          <p:cNvSpPr txBox="1"/>
          <p:nvPr/>
        </p:nvSpPr>
        <p:spPr>
          <a:xfrm>
            <a:off x="5136434" y="6235967"/>
            <a:ext cx="2707106" cy="369332"/>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2400" b="1" i="0" u="none" strike="noStrike" kern="0" cap="none" spc="0" normalizeH="0" baseline="0" noProof="0" dirty="0" smtClean="0">
                <a:ln>
                  <a:noFill/>
                </a:ln>
                <a:solidFill>
                  <a:srgbClr val="FFB900"/>
                </a:solidFill>
                <a:effectLst/>
                <a:uLnTx/>
                <a:uFillTx/>
              </a:rPr>
              <a:t>Cloud Provider </a:t>
            </a:r>
          </a:p>
        </p:txBody>
      </p:sp>
      <p:sp>
        <p:nvSpPr>
          <p:cNvPr id="30" name="TextBox 29"/>
          <p:cNvSpPr txBox="1"/>
          <p:nvPr/>
        </p:nvSpPr>
        <p:spPr>
          <a:xfrm>
            <a:off x="5136434" y="5008148"/>
            <a:ext cx="2707106" cy="369332"/>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2400" b="1" i="0" u="none" strike="noStrike" kern="0" cap="none" spc="0" normalizeH="0" baseline="0" noProof="0" dirty="0" smtClean="0">
                <a:ln>
                  <a:noFill/>
                </a:ln>
                <a:solidFill>
                  <a:srgbClr val="FFB900"/>
                </a:solidFill>
                <a:effectLst/>
                <a:uLnTx/>
                <a:uFillTx/>
              </a:rPr>
              <a:t>Operating</a:t>
            </a:r>
            <a:r>
              <a:rPr kumimoji="0" lang="en-US" sz="2400" b="1" i="0" u="none" strike="noStrike" kern="0" cap="none" spc="0" normalizeH="0" noProof="0" dirty="0" smtClean="0">
                <a:ln>
                  <a:noFill/>
                </a:ln>
                <a:solidFill>
                  <a:srgbClr val="FFB900"/>
                </a:solidFill>
                <a:effectLst/>
                <a:uLnTx/>
                <a:uFillTx/>
              </a:rPr>
              <a:t> System</a:t>
            </a:r>
            <a:endParaRPr kumimoji="0" lang="en-US" sz="2400" b="1" i="0" u="none" strike="noStrike" kern="0" cap="none" spc="0" normalizeH="0" baseline="0" noProof="0" dirty="0" smtClean="0">
              <a:ln>
                <a:noFill/>
              </a:ln>
              <a:solidFill>
                <a:srgbClr val="FFB900"/>
              </a:solidFill>
              <a:effectLst/>
              <a:uLnTx/>
              <a:uFillTx/>
            </a:endParaRPr>
          </a:p>
        </p:txBody>
      </p:sp>
      <p:sp>
        <p:nvSpPr>
          <p:cNvPr id="31" name="TextBox 30"/>
          <p:cNvSpPr txBox="1"/>
          <p:nvPr/>
        </p:nvSpPr>
        <p:spPr>
          <a:xfrm>
            <a:off x="5136434" y="3910288"/>
            <a:ext cx="2707106" cy="369332"/>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2400" b="1" i="0" u="none" strike="noStrike" kern="0" cap="none" spc="0" normalizeH="0" baseline="0" noProof="0" dirty="0" smtClean="0">
                <a:ln>
                  <a:noFill/>
                </a:ln>
                <a:solidFill>
                  <a:srgbClr val="FFB900"/>
                </a:solidFill>
                <a:effectLst/>
                <a:uLnTx/>
                <a:uFillTx/>
              </a:rPr>
              <a:t>Container</a:t>
            </a:r>
            <a:r>
              <a:rPr kumimoji="0" lang="en-US" sz="2400" b="1" i="0" u="none" strike="noStrike" kern="0" cap="none" spc="0" normalizeH="0" noProof="0" dirty="0" smtClean="0">
                <a:ln>
                  <a:noFill/>
                </a:ln>
                <a:solidFill>
                  <a:srgbClr val="FFB900"/>
                </a:solidFill>
                <a:effectLst/>
                <a:uLnTx/>
                <a:uFillTx/>
              </a:rPr>
              <a:t> Engine</a:t>
            </a:r>
            <a:endParaRPr kumimoji="0" lang="en-US" sz="2400" b="1" i="0" u="none" strike="noStrike" kern="0" cap="none" spc="0" normalizeH="0" baseline="0" noProof="0" dirty="0" smtClean="0">
              <a:ln>
                <a:noFill/>
              </a:ln>
              <a:solidFill>
                <a:srgbClr val="FFB900"/>
              </a:solidFill>
              <a:effectLst/>
              <a:uLnTx/>
              <a:uFillTx/>
            </a:endParaRPr>
          </a:p>
        </p:txBody>
      </p:sp>
      <p:sp>
        <p:nvSpPr>
          <p:cNvPr id="32" name="TextBox 31"/>
          <p:cNvSpPr txBox="1"/>
          <p:nvPr/>
        </p:nvSpPr>
        <p:spPr>
          <a:xfrm>
            <a:off x="4479352" y="2636592"/>
            <a:ext cx="4114800" cy="353943"/>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sz="2300" b="1" kern="0" dirty="0" smtClean="0">
                <a:solidFill>
                  <a:srgbClr val="FFB900"/>
                </a:solidFill>
              </a:rPr>
              <a:t>Scheduling </a:t>
            </a:r>
            <a:r>
              <a:rPr lang="en-US" sz="2300" b="1" kern="0" dirty="0">
                <a:solidFill>
                  <a:srgbClr val="FFB900"/>
                </a:solidFill>
              </a:rPr>
              <a:t>and </a:t>
            </a:r>
            <a:r>
              <a:rPr lang="en-US" sz="2300" b="1" kern="0" dirty="0" smtClean="0">
                <a:solidFill>
                  <a:srgbClr val="FFB900"/>
                </a:solidFill>
              </a:rPr>
              <a:t>Operations</a:t>
            </a:r>
            <a:endParaRPr kumimoji="0" lang="en-US" sz="2300" b="1" i="0" u="none" strike="noStrike" kern="0" cap="none" spc="0" normalizeH="0" baseline="0" noProof="0" dirty="0" smtClean="0">
              <a:ln>
                <a:noFill/>
              </a:ln>
              <a:solidFill>
                <a:srgbClr val="FFB900"/>
              </a:solidFill>
              <a:effectLst/>
              <a:uLnTx/>
              <a:uFillTx/>
            </a:endParaRPr>
          </a:p>
        </p:txBody>
      </p:sp>
      <p:sp>
        <p:nvSpPr>
          <p:cNvPr id="33" name="TextBox 32"/>
          <p:cNvSpPr txBox="1"/>
          <p:nvPr/>
        </p:nvSpPr>
        <p:spPr>
          <a:xfrm>
            <a:off x="4479352" y="1296936"/>
            <a:ext cx="3410953" cy="738664"/>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2400" b="1" i="0" u="none" strike="noStrike" kern="0" cap="none" spc="0" normalizeH="0" baseline="0" noProof="0" dirty="0" smtClean="0">
                <a:ln>
                  <a:noFill/>
                </a:ln>
                <a:solidFill>
                  <a:srgbClr val="FFB900"/>
                </a:solidFill>
                <a:effectLst/>
                <a:uLnTx/>
                <a:uFillTx/>
              </a:rPr>
              <a:t>Workflow</a:t>
            </a:r>
            <a:r>
              <a:rPr kumimoji="0" lang="en-US" sz="2400" b="1" i="0" u="none" strike="noStrike" kern="0" cap="none" spc="0" normalizeH="0" noProof="0" dirty="0" smtClean="0">
                <a:ln>
                  <a:noFill/>
                </a:ln>
                <a:solidFill>
                  <a:srgbClr val="FFB900"/>
                </a:solidFill>
                <a:effectLst/>
                <a:uLnTx/>
                <a:uFillTx/>
              </a:rPr>
              <a:t> / Application Management</a:t>
            </a:r>
            <a:endParaRPr kumimoji="0" lang="en-US" sz="2400" b="1" i="0" u="none" strike="noStrike" kern="0" cap="none" spc="0" normalizeH="0" baseline="0" noProof="0" dirty="0" smtClean="0">
              <a:ln>
                <a:noFill/>
              </a:ln>
              <a:solidFill>
                <a:srgbClr val="FFB900"/>
              </a:solidFill>
              <a:effectLst/>
              <a:uLnTx/>
              <a:uFillTx/>
            </a:endParaRPr>
          </a:p>
        </p:txBody>
      </p: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7274" y="1303608"/>
            <a:ext cx="833997" cy="833997"/>
          </a:xfrm>
          <a:prstGeom prst="rect">
            <a:avLst/>
          </a:prstGeom>
        </p:spPr>
      </p:pic>
      <p:sp>
        <p:nvSpPr>
          <p:cNvPr id="35" name="Left Arrow 34"/>
          <p:cNvSpPr/>
          <p:nvPr/>
        </p:nvSpPr>
        <p:spPr bwMode="auto">
          <a:xfrm>
            <a:off x="3007139" y="1602272"/>
            <a:ext cx="1396706" cy="251847"/>
          </a:xfrm>
          <a:prstGeom prst="leftArrow">
            <a:avLst/>
          </a:prstGeom>
          <a:solidFill>
            <a:schemeClr val="accent5">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426035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5" grpId="0" animBg="1"/>
      <p:bldP spid="16" grpId="0" animBg="1"/>
      <p:bldP spid="17" grpId="0" animBg="1"/>
      <p:bldP spid="18" grpId="0" animBg="1"/>
      <p:bldP spid="19" grpId="0" animBg="1"/>
      <p:bldP spid="20" grpId="0" animBg="1"/>
      <p:bldP spid="21" grpId="0" animBg="1"/>
      <p:bldP spid="29" grpId="0"/>
      <p:bldP spid="30" grpId="0"/>
      <p:bldP spid="31" grpId="0"/>
      <p:bldP spid="32" grpId="0"/>
      <p:bldP spid="33"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0"/>
            <a:ext cx="12198350" cy="1268707"/>
          </a:xfrm>
        </p:spPr>
        <p:txBody>
          <a:bodyPr/>
          <a:lstStyle/>
          <a:p>
            <a:r>
              <a:rPr lang="en-US" sz="2800" dirty="0" smtClean="0"/>
              <a:t>Deployment techniques</a:t>
            </a:r>
            <a:endParaRPr lang="de-DE" sz="2800" dirty="0"/>
          </a:p>
        </p:txBody>
      </p:sp>
      <p:sp>
        <p:nvSpPr>
          <p:cNvPr id="2" name="TextBox 1"/>
          <p:cNvSpPr txBox="1"/>
          <p:nvPr/>
        </p:nvSpPr>
        <p:spPr>
          <a:xfrm>
            <a:off x="7558391" y="1731523"/>
            <a:ext cx="3667328" cy="2800767"/>
          </a:xfrm>
          <a:prstGeom prst="rect">
            <a:avLst/>
          </a:prstGeom>
          <a:noFill/>
        </p:spPr>
        <p:txBody>
          <a:bodyPr wrap="square" lIns="0" tIns="0" rIns="0" bIns="0" rtlCol="0">
            <a:spAutoFit/>
          </a:bodyPr>
          <a:lstStyle/>
          <a:p>
            <a:pPr marL="171450" indent="-171450">
              <a:buFont typeface="Wingdings" panose="05000000000000000000" pitchFamily="2" charset="2"/>
              <a:buChar char="v"/>
            </a:pPr>
            <a:r>
              <a:rPr lang="en-US" sz="1400" b="1" dirty="0" smtClean="0">
                <a:solidFill>
                  <a:srgbClr val="000000"/>
                </a:solidFill>
              </a:rPr>
              <a:t>Rolling deployment</a:t>
            </a:r>
          </a:p>
          <a:p>
            <a:pPr marL="171450" indent="-171450">
              <a:buFont typeface="Wingdings" panose="05000000000000000000" pitchFamily="2" charset="2"/>
              <a:buChar char="v"/>
            </a:pPr>
            <a:r>
              <a:rPr lang="en-US" sz="1400" b="1" dirty="0" smtClean="0">
                <a:solidFill>
                  <a:srgbClr val="000000"/>
                </a:solidFill>
              </a:rPr>
              <a:t>Canary deployment</a:t>
            </a:r>
          </a:p>
          <a:p>
            <a:pPr marL="715929" lvl="1" indent="-171450">
              <a:buFont typeface="Wingdings" panose="05000000000000000000" pitchFamily="2" charset="2"/>
              <a:buChar char="q"/>
            </a:pPr>
            <a:r>
              <a:rPr lang="en-US" sz="1400" b="1" dirty="0" smtClean="0">
                <a:solidFill>
                  <a:srgbClr val="000000"/>
                </a:solidFill>
              </a:rPr>
              <a:t>Vamp</a:t>
            </a:r>
          </a:p>
          <a:p>
            <a:pPr marL="715929" lvl="1" indent="-171450">
              <a:buFont typeface="Wingdings" panose="05000000000000000000" pitchFamily="2" charset="2"/>
              <a:buChar char="q"/>
            </a:pPr>
            <a:r>
              <a:rPr lang="en-US" sz="1400" b="1" dirty="0" smtClean="0">
                <a:solidFill>
                  <a:srgbClr val="000000"/>
                </a:solidFill>
              </a:rPr>
              <a:t>Spinnaker</a:t>
            </a:r>
          </a:p>
          <a:p>
            <a:pPr marL="715929" lvl="1" indent="-171450">
              <a:buFont typeface="Wingdings" panose="05000000000000000000" pitchFamily="2" charset="2"/>
              <a:buChar char="q"/>
            </a:pPr>
            <a:r>
              <a:rPr lang="en-US" sz="1400" b="1" dirty="0" err="1" smtClean="0">
                <a:solidFill>
                  <a:srgbClr val="000000"/>
                </a:solidFill>
              </a:rPr>
              <a:t>Istio</a:t>
            </a:r>
            <a:endParaRPr lang="en-US" sz="1400" b="1" dirty="0">
              <a:solidFill>
                <a:srgbClr val="000000"/>
              </a:solidFill>
            </a:endParaRPr>
          </a:p>
          <a:p>
            <a:pPr marL="171450" indent="-171450">
              <a:buFont typeface="Wingdings" panose="05000000000000000000" pitchFamily="2" charset="2"/>
              <a:buChar char="v"/>
            </a:pPr>
            <a:r>
              <a:rPr lang="en-US" sz="1400" b="1" dirty="0">
                <a:solidFill>
                  <a:srgbClr val="000000"/>
                </a:solidFill>
              </a:rPr>
              <a:t>Blue/Green deployment</a:t>
            </a:r>
          </a:p>
          <a:p>
            <a:endParaRPr lang="en-US" sz="1400" dirty="0">
              <a:solidFill>
                <a:srgbClr val="ADBECB"/>
              </a:solidFill>
            </a:endParaRPr>
          </a:p>
          <a:p>
            <a:endParaRPr lang="en-US" sz="1400" dirty="0">
              <a:solidFill>
                <a:srgbClr val="ADBECB"/>
              </a:solidFill>
            </a:endParaRPr>
          </a:p>
          <a:p>
            <a:endParaRPr lang="en-US" sz="1400" dirty="0">
              <a:solidFill>
                <a:srgbClr val="ADBECB"/>
              </a:solidFill>
            </a:endParaRPr>
          </a:p>
        </p:txBody>
      </p:sp>
      <p:sp>
        <p:nvSpPr>
          <p:cNvPr id="4" name="TextBox 3"/>
          <p:cNvSpPr txBox="1"/>
          <p:nvPr/>
        </p:nvSpPr>
        <p:spPr>
          <a:xfrm>
            <a:off x="1644689" y="2057545"/>
            <a:ext cx="1287379" cy="553998"/>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b="1" i="0" u="none" strike="noStrike" kern="0" cap="none" spc="0" normalizeH="0" baseline="0" noProof="0" dirty="0" smtClean="0">
                <a:ln>
                  <a:noFill/>
                </a:ln>
                <a:solidFill>
                  <a:srgbClr val="000000"/>
                </a:solidFill>
                <a:effectLst/>
                <a:uLnTx/>
                <a:uFillTx/>
              </a:rPr>
              <a:t>Rolling deployment</a:t>
            </a:r>
          </a:p>
        </p:txBody>
      </p:sp>
      <p:sp>
        <p:nvSpPr>
          <p:cNvPr id="8" name="TextBox 7"/>
          <p:cNvSpPr txBox="1"/>
          <p:nvPr/>
        </p:nvSpPr>
        <p:spPr>
          <a:xfrm>
            <a:off x="4224364" y="3754206"/>
            <a:ext cx="1287379" cy="492443"/>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600" b="1" i="0" u="none" strike="noStrike" kern="0" cap="none" spc="0" normalizeH="0" baseline="0" noProof="0" dirty="0" smtClean="0">
                <a:ln>
                  <a:noFill/>
                </a:ln>
                <a:solidFill>
                  <a:srgbClr val="000000"/>
                </a:solidFill>
                <a:effectLst/>
                <a:uLnTx/>
                <a:uFillTx/>
              </a:rPr>
              <a:t>Canary</a:t>
            </a:r>
          </a:p>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600" b="1" i="0" u="none" strike="noStrike" kern="0" cap="none" spc="0" normalizeH="0" baseline="0" noProof="0" dirty="0" smtClean="0">
                <a:ln>
                  <a:noFill/>
                </a:ln>
                <a:solidFill>
                  <a:srgbClr val="000000"/>
                </a:solidFill>
                <a:effectLst/>
                <a:uLnTx/>
                <a:uFillTx/>
              </a:rPr>
              <a:t>deployment</a:t>
            </a:r>
          </a:p>
        </p:txBody>
      </p:sp>
      <p:sp>
        <p:nvSpPr>
          <p:cNvPr id="9" name="TextBox 8"/>
          <p:cNvSpPr txBox="1"/>
          <p:nvPr/>
        </p:nvSpPr>
        <p:spPr>
          <a:xfrm>
            <a:off x="4416087" y="5097904"/>
            <a:ext cx="1287379" cy="492443"/>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600" b="1" i="0" u="none" strike="noStrike" kern="0" cap="none" spc="0" normalizeH="0" baseline="0" noProof="0" dirty="0" smtClean="0">
                <a:ln>
                  <a:noFill/>
                </a:ln>
                <a:solidFill>
                  <a:srgbClr val="000000"/>
                </a:solidFill>
                <a:effectLst/>
                <a:uLnTx/>
                <a:uFillTx/>
              </a:rPr>
              <a:t>Blue/Green</a:t>
            </a:r>
          </a:p>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600" b="1" i="0" u="none" strike="noStrike" kern="0" cap="none" spc="0" normalizeH="0" baseline="0" noProof="0" dirty="0" smtClean="0">
                <a:ln>
                  <a:noFill/>
                </a:ln>
                <a:solidFill>
                  <a:srgbClr val="000000"/>
                </a:solidFill>
                <a:effectLst/>
                <a:uLnTx/>
                <a:uFillTx/>
              </a:rPr>
              <a:t>deployment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407" y="1016802"/>
            <a:ext cx="4631130" cy="5758918"/>
          </a:xfrm>
          <a:prstGeom prst="rect">
            <a:avLst/>
          </a:prstGeom>
        </p:spPr>
      </p:pic>
    </p:spTree>
    <p:extLst>
      <p:ext uri="{BB962C8B-B14F-4D97-AF65-F5344CB8AC3E}">
        <p14:creationId xmlns:p14="http://schemas.microsoft.com/office/powerpoint/2010/main" val="4144152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0" y="0"/>
            <a:ext cx="12198350" cy="1268707"/>
          </a:xfrm>
        </p:spPr>
        <p:txBody>
          <a:bodyPr/>
          <a:lstStyle/>
          <a:p>
            <a:r>
              <a:rPr lang="en-US" sz="2800" dirty="0" smtClean="0"/>
              <a:t>Deployment techniques</a:t>
            </a:r>
            <a:endParaRPr lang="de-DE" sz="2800" dirty="0"/>
          </a:p>
        </p:txBody>
      </p:sp>
      <p:graphicFrame>
        <p:nvGraphicFramePr>
          <p:cNvPr id="7" name="Diagram 6"/>
          <p:cNvGraphicFramePr/>
          <p:nvPr>
            <p:extLst>
              <p:ext uri="{D42A27DB-BD31-4B8C-83A1-F6EECF244321}">
                <p14:modId xmlns:p14="http://schemas.microsoft.com/office/powerpoint/2010/main" val="1547414694"/>
              </p:ext>
            </p:extLst>
          </p:nvPr>
        </p:nvGraphicFramePr>
        <p:xfrm>
          <a:off x="244549" y="1379349"/>
          <a:ext cx="6068702" cy="4904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7558391" y="1731523"/>
            <a:ext cx="3667328" cy="2800767"/>
          </a:xfrm>
          <a:prstGeom prst="rect">
            <a:avLst/>
          </a:prstGeom>
          <a:noFill/>
        </p:spPr>
        <p:txBody>
          <a:bodyPr wrap="square" lIns="0" tIns="0" rIns="0" bIns="0" rtlCol="0">
            <a:spAutoFit/>
          </a:bodyPr>
          <a:lstStyle/>
          <a:p>
            <a:pPr marL="171450" lvl="0" indent="-171450">
              <a:buFont typeface="Wingdings" panose="05000000000000000000" pitchFamily="2" charset="2"/>
              <a:buChar char="v"/>
            </a:pPr>
            <a:r>
              <a:rPr lang="en-US" sz="1400" b="1" dirty="0" smtClean="0">
                <a:solidFill>
                  <a:schemeClr val="tx1"/>
                </a:solidFill>
              </a:rPr>
              <a:t>Rolling deployment</a:t>
            </a:r>
          </a:p>
          <a:p>
            <a:pPr marL="171450" lvl="0" indent="-171450">
              <a:buFont typeface="Wingdings" panose="05000000000000000000" pitchFamily="2" charset="2"/>
              <a:buChar char="v"/>
            </a:pPr>
            <a:r>
              <a:rPr lang="en-US" sz="1400" b="1" dirty="0" smtClean="0">
                <a:solidFill>
                  <a:schemeClr val="tx1"/>
                </a:solidFill>
              </a:rPr>
              <a:t>Canary deployment</a:t>
            </a:r>
          </a:p>
          <a:p>
            <a:pPr marL="715929" lvl="1" indent="-171450">
              <a:buFont typeface="Wingdings" panose="05000000000000000000" pitchFamily="2" charset="2"/>
              <a:buChar char="q"/>
            </a:pPr>
            <a:r>
              <a:rPr lang="en-US" sz="1400" b="1" dirty="0" smtClean="0">
                <a:solidFill>
                  <a:schemeClr val="tx1"/>
                </a:solidFill>
              </a:rPr>
              <a:t>Vamp</a:t>
            </a:r>
          </a:p>
          <a:p>
            <a:pPr marL="715929" lvl="1" indent="-171450">
              <a:buFont typeface="Wingdings" panose="05000000000000000000" pitchFamily="2" charset="2"/>
              <a:buChar char="q"/>
            </a:pPr>
            <a:r>
              <a:rPr lang="en-US" sz="1400" b="1" dirty="0" smtClean="0">
                <a:solidFill>
                  <a:schemeClr val="tx1"/>
                </a:solidFill>
              </a:rPr>
              <a:t>Spinnaker</a:t>
            </a:r>
          </a:p>
          <a:p>
            <a:pPr marL="715929" lvl="1" indent="-171450">
              <a:buFont typeface="Wingdings" panose="05000000000000000000" pitchFamily="2" charset="2"/>
              <a:buChar char="q"/>
            </a:pPr>
            <a:r>
              <a:rPr lang="en-US" sz="1400" b="1" dirty="0" err="1" smtClean="0">
                <a:solidFill>
                  <a:schemeClr val="tx1"/>
                </a:solidFill>
              </a:rPr>
              <a:t>Istio</a:t>
            </a:r>
            <a:endParaRPr lang="en-US" sz="1400" b="1" dirty="0">
              <a:solidFill>
                <a:schemeClr val="tx1"/>
              </a:solidFill>
            </a:endParaRPr>
          </a:p>
          <a:p>
            <a:pPr marL="171450" lvl="0" indent="-171450">
              <a:buFont typeface="Wingdings" panose="05000000000000000000" pitchFamily="2" charset="2"/>
              <a:buChar char="v"/>
            </a:pPr>
            <a:r>
              <a:rPr lang="en-US" sz="1400" b="1" dirty="0">
                <a:solidFill>
                  <a:schemeClr val="tx1"/>
                </a:solidFill>
              </a:rPr>
              <a:t>Blue/Green deployment</a:t>
            </a:r>
          </a:p>
          <a:p>
            <a:endParaRPr lang="en-US" sz="1400" dirty="0"/>
          </a:p>
          <a:p>
            <a:endParaRPr lang="en-US" sz="1400" dirty="0"/>
          </a:p>
          <a:p>
            <a:pPr lvl="0"/>
            <a:endParaRPr lang="en-US" sz="1400" dirty="0"/>
          </a:p>
        </p:txBody>
      </p:sp>
    </p:spTree>
    <p:extLst>
      <p:ext uri="{BB962C8B-B14F-4D97-AF65-F5344CB8AC3E}">
        <p14:creationId xmlns:p14="http://schemas.microsoft.com/office/powerpoint/2010/main" val="7930613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Rolling updates</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8063" y="1611251"/>
            <a:ext cx="7620000" cy="47625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25194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auto">
          <a:xfrm>
            <a:off x="7078980" y="2196346"/>
            <a:ext cx="3089148" cy="3857228"/>
          </a:xfrm>
          <a:prstGeom prst="rect">
            <a:avLst/>
          </a:prstGeom>
          <a:solidFill>
            <a:srgbClr val="FFFFFF"/>
          </a:solidFill>
          <a:ln>
            <a:solidFill>
              <a:srgbClr val="879BAA"/>
            </a:solidFill>
            <a:prstDash val="dash"/>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47" name="Rectangle 46"/>
          <p:cNvSpPr/>
          <p:nvPr/>
        </p:nvSpPr>
        <p:spPr bwMode="auto">
          <a:xfrm>
            <a:off x="203200" y="1764792"/>
            <a:ext cx="11785600" cy="4636008"/>
          </a:xfrm>
          <a:prstGeom prst="rect">
            <a:avLst/>
          </a:prstGeom>
          <a:solidFill>
            <a:srgbClr val="FFFFFF"/>
          </a:solidFill>
          <a:ln w="15875">
            <a:solidFill>
              <a:srgbClr val="879BAA"/>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9" name="Rectangle 78"/>
          <p:cNvSpPr/>
          <p:nvPr/>
        </p:nvSpPr>
        <p:spPr bwMode="auto">
          <a:xfrm>
            <a:off x="7078980" y="2196346"/>
            <a:ext cx="3089148" cy="4049006"/>
          </a:xfrm>
          <a:prstGeom prst="rect">
            <a:avLst/>
          </a:prstGeom>
          <a:solidFill>
            <a:srgbClr val="FFFFFF"/>
          </a:solidFill>
          <a:ln w="22225">
            <a:solidFill>
              <a:srgbClr val="879BAA"/>
            </a:solidFill>
            <a:prstDash val="dash"/>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 name="Title 1"/>
          <p:cNvSpPr>
            <a:spLocks noGrp="1"/>
          </p:cNvSpPr>
          <p:nvPr>
            <p:ph type="title"/>
          </p:nvPr>
        </p:nvSpPr>
        <p:spPr/>
        <p:txBody>
          <a:bodyPr/>
          <a:lstStyle/>
          <a:p>
            <a:r>
              <a:rPr lang="en-US" sz="3200" dirty="0" smtClean="0"/>
              <a:t>How Canary works?</a:t>
            </a:r>
            <a:endParaRPr lang="en-US" sz="3200" dirty="0"/>
          </a:p>
        </p:txBody>
      </p:sp>
      <p:sp>
        <p:nvSpPr>
          <p:cNvPr id="5" name="Rectangle 4"/>
          <p:cNvSpPr/>
          <p:nvPr/>
        </p:nvSpPr>
        <p:spPr bwMode="auto">
          <a:xfrm>
            <a:off x="7863840" y="2407920"/>
            <a:ext cx="396240" cy="426720"/>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8" name="Rectangle 7"/>
          <p:cNvSpPr/>
          <p:nvPr/>
        </p:nvSpPr>
        <p:spPr bwMode="auto">
          <a:xfrm>
            <a:off x="8422640" y="2407920"/>
            <a:ext cx="396240" cy="426720"/>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9" name="Rectangle 8"/>
          <p:cNvSpPr/>
          <p:nvPr/>
        </p:nvSpPr>
        <p:spPr bwMode="auto">
          <a:xfrm>
            <a:off x="8976360" y="2407920"/>
            <a:ext cx="396240" cy="426720"/>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0" name="Rectangle 9"/>
          <p:cNvSpPr/>
          <p:nvPr/>
        </p:nvSpPr>
        <p:spPr bwMode="auto">
          <a:xfrm>
            <a:off x="9530080" y="2407920"/>
            <a:ext cx="396240" cy="426720"/>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1" name="Rectangle 10"/>
          <p:cNvSpPr/>
          <p:nvPr/>
        </p:nvSpPr>
        <p:spPr bwMode="auto">
          <a:xfrm>
            <a:off x="7863840" y="2997200"/>
            <a:ext cx="396240" cy="426720"/>
          </a:xfrm>
          <a:prstGeom prst="rect">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2" name="Rectangle 11"/>
          <p:cNvSpPr/>
          <p:nvPr/>
        </p:nvSpPr>
        <p:spPr bwMode="auto">
          <a:xfrm>
            <a:off x="8422640" y="2997200"/>
            <a:ext cx="396240" cy="426720"/>
          </a:xfrm>
          <a:prstGeom prst="rect">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3" name="Rectangle 12"/>
          <p:cNvSpPr/>
          <p:nvPr/>
        </p:nvSpPr>
        <p:spPr bwMode="auto">
          <a:xfrm>
            <a:off x="8976360" y="2997200"/>
            <a:ext cx="396240" cy="426720"/>
          </a:xfrm>
          <a:prstGeom prst="rect">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4" name="Rectangle 13"/>
          <p:cNvSpPr/>
          <p:nvPr/>
        </p:nvSpPr>
        <p:spPr bwMode="auto">
          <a:xfrm>
            <a:off x="9530080" y="2997200"/>
            <a:ext cx="396240" cy="426720"/>
          </a:xfrm>
          <a:prstGeom prst="rect">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7" name="Rectangle 16"/>
          <p:cNvSpPr/>
          <p:nvPr/>
        </p:nvSpPr>
        <p:spPr bwMode="auto">
          <a:xfrm>
            <a:off x="7863840" y="3586480"/>
            <a:ext cx="396240" cy="426720"/>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8" name="Rectangle 17"/>
          <p:cNvSpPr/>
          <p:nvPr/>
        </p:nvSpPr>
        <p:spPr bwMode="auto">
          <a:xfrm>
            <a:off x="8422640" y="3586480"/>
            <a:ext cx="396240" cy="426720"/>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9" name="Rectangle 18"/>
          <p:cNvSpPr/>
          <p:nvPr/>
        </p:nvSpPr>
        <p:spPr bwMode="auto">
          <a:xfrm>
            <a:off x="8976360" y="3586480"/>
            <a:ext cx="396240" cy="426720"/>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0" name="Rectangle 19"/>
          <p:cNvSpPr/>
          <p:nvPr/>
        </p:nvSpPr>
        <p:spPr bwMode="auto">
          <a:xfrm>
            <a:off x="9530080" y="3586480"/>
            <a:ext cx="396240" cy="426720"/>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1" name="TextBox 20"/>
          <p:cNvSpPr txBox="1"/>
          <p:nvPr/>
        </p:nvSpPr>
        <p:spPr>
          <a:xfrm>
            <a:off x="10257536" y="2528947"/>
            <a:ext cx="1788160"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2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User Management 1.0</a:t>
            </a:r>
          </a:p>
        </p:txBody>
      </p:sp>
      <p:sp>
        <p:nvSpPr>
          <p:cNvPr id="22" name="TextBox 21"/>
          <p:cNvSpPr txBox="1"/>
          <p:nvPr/>
        </p:nvSpPr>
        <p:spPr>
          <a:xfrm>
            <a:off x="10257536" y="3101447"/>
            <a:ext cx="1788160"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2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Flight Search 1.0</a:t>
            </a:r>
          </a:p>
        </p:txBody>
      </p:sp>
      <p:sp>
        <p:nvSpPr>
          <p:cNvPr id="23" name="TextBox 22"/>
          <p:cNvSpPr txBox="1"/>
          <p:nvPr/>
        </p:nvSpPr>
        <p:spPr>
          <a:xfrm>
            <a:off x="10270744" y="3720818"/>
            <a:ext cx="1788160"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2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Flight Booking 1.0</a:t>
            </a:r>
          </a:p>
        </p:txBody>
      </p:sp>
      <p:sp>
        <p:nvSpPr>
          <p:cNvPr id="24" name="Rectangle 23"/>
          <p:cNvSpPr/>
          <p:nvPr/>
        </p:nvSpPr>
        <p:spPr bwMode="auto">
          <a:xfrm>
            <a:off x="7305040" y="2407920"/>
            <a:ext cx="396240" cy="426720"/>
          </a:xfrm>
          <a:prstGeom prst="rect">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5" name="Rectangle 24"/>
          <p:cNvSpPr/>
          <p:nvPr/>
        </p:nvSpPr>
        <p:spPr bwMode="auto">
          <a:xfrm>
            <a:off x="7305040" y="2997200"/>
            <a:ext cx="396240" cy="426720"/>
          </a:xfrm>
          <a:prstGeom prst="rect">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6" name="Rectangle 25"/>
          <p:cNvSpPr/>
          <p:nvPr/>
        </p:nvSpPr>
        <p:spPr bwMode="auto">
          <a:xfrm>
            <a:off x="7305040" y="3586480"/>
            <a:ext cx="396240" cy="426720"/>
          </a:xfrm>
          <a:prstGeom prst="rect">
            <a:avLst/>
          </a:prstGeom>
          <a:ln/>
          <a:extLst/>
        </p:spPr>
        <p:style>
          <a:lnRef idx="2">
            <a:schemeClr val="accent1">
              <a:shade val="50000"/>
            </a:schemeClr>
          </a:lnRef>
          <a:fillRef idx="1">
            <a:schemeClr val="accent1"/>
          </a:fillRef>
          <a:effectRef idx="0">
            <a:schemeClr val="accent1"/>
          </a:effectRef>
          <a:fontRef idx="minor">
            <a:schemeClr val="lt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7" name="Smiley Face 26"/>
          <p:cNvSpPr/>
          <p:nvPr/>
        </p:nvSpPr>
        <p:spPr bwMode="auto">
          <a:xfrm>
            <a:off x="721360" y="2885440"/>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8" name="Smiley Face 27"/>
          <p:cNvSpPr/>
          <p:nvPr/>
        </p:nvSpPr>
        <p:spPr bwMode="auto">
          <a:xfrm>
            <a:off x="1010920" y="2885440"/>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9" name="Smiley Face 28"/>
          <p:cNvSpPr/>
          <p:nvPr/>
        </p:nvSpPr>
        <p:spPr bwMode="auto">
          <a:xfrm>
            <a:off x="1300480" y="2885440"/>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0" name="Smiley Face 29"/>
          <p:cNvSpPr/>
          <p:nvPr/>
        </p:nvSpPr>
        <p:spPr bwMode="auto">
          <a:xfrm>
            <a:off x="1595120" y="2885440"/>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1" name="Smiley Face 30"/>
          <p:cNvSpPr/>
          <p:nvPr/>
        </p:nvSpPr>
        <p:spPr bwMode="auto">
          <a:xfrm>
            <a:off x="1889760" y="2885440"/>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2" name="Smiley Face 31"/>
          <p:cNvSpPr/>
          <p:nvPr/>
        </p:nvSpPr>
        <p:spPr bwMode="auto">
          <a:xfrm>
            <a:off x="721360" y="3169273"/>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3" name="Smiley Face 32"/>
          <p:cNvSpPr/>
          <p:nvPr/>
        </p:nvSpPr>
        <p:spPr bwMode="auto">
          <a:xfrm>
            <a:off x="1010920" y="3169273"/>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4" name="Smiley Face 33"/>
          <p:cNvSpPr/>
          <p:nvPr/>
        </p:nvSpPr>
        <p:spPr bwMode="auto">
          <a:xfrm>
            <a:off x="1300480" y="3169273"/>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5" name="Smiley Face 34"/>
          <p:cNvSpPr/>
          <p:nvPr/>
        </p:nvSpPr>
        <p:spPr bwMode="auto">
          <a:xfrm>
            <a:off x="1595120" y="3169273"/>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6" name="Smiley Face 35"/>
          <p:cNvSpPr/>
          <p:nvPr/>
        </p:nvSpPr>
        <p:spPr bwMode="auto">
          <a:xfrm>
            <a:off x="1889760" y="3169273"/>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37" name="TextBox 36"/>
          <p:cNvSpPr txBox="1"/>
          <p:nvPr/>
        </p:nvSpPr>
        <p:spPr>
          <a:xfrm>
            <a:off x="401320" y="3501330"/>
            <a:ext cx="2062480" cy="215444"/>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4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Customers</a:t>
            </a:r>
          </a:p>
        </p:txBody>
      </p:sp>
      <p:sp>
        <p:nvSpPr>
          <p:cNvPr id="38" name="TextBox 37"/>
          <p:cNvSpPr txBox="1"/>
          <p:nvPr/>
        </p:nvSpPr>
        <p:spPr>
          <a:xfrm>
            <a:off x="10270744" y="5373747"/>
            <a:ext cx="1788160"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2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Flight Booking 1.1</a:t>
            </a:r>
          </a:p>
        </p:txBody>
      </p:sp>
      <p:sp>
        <p:nvSpPr>
          <p:cNvPr id="40" name="TextBox 39"/>
          <p:cNvSpPr txBox="1"/>
          <p:nvPr/>
        </p:nvSpPr>
        <p:spPr>
          <a:xfrm>
            <a:off x="7592314" y="5900750"/>
            <a:ext cx="2062480" cy="215444"/>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4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VMs</a:t>
            </a:r>
            <a:r>
              <a:rPr kumimoji="0" lang="en-US" sz="1400" i="0" u="none" strike="noStrike" kern="0" normalizeH="0" noProof="0" dirty="0" smtClean="0">
                <a:ln w="0"/>
                <a:solidFill>
                  <a:schemeClr val="tx1"/>
                </a:solidFill>
                <a:effectLst>
                  <a:outerShdw blurRad="38100" dist="19050" dir="2700000" algn="tl" rotWithShape="0">
                    <a:schemeClr val="dk1">
                      <a:alpha val="40000"/>
                    </a:schemeClr>
                  </a:outerShdw>
                </a:effectLst>
                <a:uLnTx/>
                <a:uFillTx/>
              </a:rPr>
              <a:t> / Containers</a:t>
            </a:r>
            <a:endParaRPr kumimoji="0" lang="en-US" sz="14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endParaRPr>
          </a:p>
        </p:txBody>
      </p:sp>
      <p:sp>
        <p:nvSpPr>
          <p:cNvPr id="41" name="TextBox 40"/>
          <p:cNvSpPr txBox="1"/>
          <p:nvPr/>
        </p:nvSpPr>
        <p:spPr>
          <a:xfrm>
            <a:off x="421640" y="5266025"/>
            <a:ext cx="2062480" cy="215444"/>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4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Canary Customers</a:t>
            </a:r>
          </a:p>
        </p:txBody>
      </p:sp>
      <p:sp>
        <p:nvSpPr>
          <p:cNvPr id="42" name="TextBox 41"/>
          <p:cNvSpPr txBox="1"/>
          <p:nvPr/>
        </p:nvSpPr>
        <p:spPr>
          <a:xfrm>
            <a:off x="421640" y="1442721"/>
            <a:ext cx="7543800" cy="246221"/>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600" b="0" i="0" u="none" strike="noStrike" kern="0" cap="none" spc="0" normalizeH="0" baseline="0" noProof="0" dirty="0" smtClean="0">
                <a:ln>
                  <a:noFill/>
                </a:ln>
                <a:solidFill>
                  <a:schemeClr val="accent6">
                    <a:lumMod val="50000"/>
                  </a:schemeClr>
                </a:solidFill>
                <a:effectLst/>
                <a:uLnTx/>
                <a:uFillTx/>
              </a:rPr>
              <a:t>Flight booking application with 3 micro-services</a:t>
            </a:r>
          </a:p>
        </p:txBody>
      </p:sp>
      <p:sp>
        <p:nvSpPr>
          <p:cNvPr id="43" name="Rectangle 42"/>
          <p:cNvSpPr/>
          <p:nvPr/>
        </p:nvSpPr>
        <p:spPr bwMode="auto">
          <a:xfrm>
            <a:off x="3901440" y="2403353"/>
            <a:ext cx="670560" cy="3155060"/>
          </a:xfrm>
          <a:prstGeom prst="rect">
            <a:avLst/>
          </a:prstGeom>
          <a:ln/>
          <a:extLst/>
        </p:spPr>
        <p:style>
          <a:lnRef idx="2">
            <a:schemeClr val="accent5"/>
          </a:lnRef>
          <a:fillRef idx="1">
            <a:schemeClr val="lt1"/>
          </a:fillRef>
          <a:effectRef idx="0">
            <a:schemeClr val="accent5"/>
          </a:effectRef>
          <a:fontRef idx="minor">
            <a:schemeClr val="dk1"/>
          </a:fontRef>
        </p:style>
        <p:txBody>
          <a:bodyPr vert="wordArtVert" wrap="square" lIns="0" tIns="0" rIns="0" bIns="0" numCol="1" spcCol="72000" rtlCol="0" anchor="ctr" anchorCtr="0">
            <a:noAutofit/>
          </a:bodyPr>
          <a:lstStyle/>
          <a:p>
            <a:pPr marL="0" marR="0" indent="0" algn="ctr" defTabSz="914400" eaLnBrk="1" fontAlgn="auto" latinLnBrk="0" hangingPunct="1">
              <a:lnSpc>
                <a:spcPts val="0"/>
              </a:lnSpc>
              <a:spcBef>
                <a:spcPct val="0"/>
              </a:spcBef>
              <a:spcAft>
                <a:spcPts val="0"/>
              </a:spcAft>
              <a:buClr>
                <a:srgbClr val="879BAA"/>
              </a:buClr>
              <a:buSzTx/>
              <a:buFontTx/>
              <a:buNone/>
              <a:tabLst/>
            </a:pPr>
            <a:r>
              <a:rPr kumimoji="0" lang="en-US" sz="1200" b="1" i="0" u="none" strike="noStrike" kern="0" cap="none" spc="0" normalizeH="0" baseline="0" noProof="0" dirty="0" smtClean="0">
                <a:ln>
                  <a:noFill/>
                </a:ln>
                <a:solidFill>
                  <a:srgbClr val="000000"/>
                </a:solidFill>
                <a:effectLst/>
                <a:uLnTx/>
                <a:uFillTx/>
                <a:latin typeface="Bookman Old Style" panose="02050604050505020204" pitchFamily="18" charset="0"/>
              </a:rPr>
              <a:t>Gateway</a:t>
            </a:r>
          </a:p>
        </p:txBody>
      </p:sp>
      <p:sp>
        <p:nvSpPr>
          <p:cNvPr id="60" name="Rounded Rectangular Callout 59"/>
          <p:cNvSpPr/>
          <p:nvPr/>
        </p:nvSpPr>
        <p:spPr bwMode="auto">
          <a:xfrm>
            <a:off x="9372600" y="4443728"/>
            <a:ext cx="1711960" cy="690450"/>
          </a:xfrm>
          <a:prstGeom prst="wedgeRoundRectCallout">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Deploy new API version on these</a:t>
            </a:r>
            <a:r>
              <a:rPr kumimoji="0" lang="en-US" sz="1200" b="0" i="0" u="none" strike="noStrike" kern="0" cap="none" spc="0" normalizeH="0" noProof="0" dirty="0" smtClean="0">
                <a:ln>
                  <a:noFill/>
                </a:ln>
                <a:solidFill>
                  <a:srgbClr val="000000"/>
                </a:solidFill>
                <a:effectLst/>
                <a:uLnTx/>
                <a:uFillTx/>
              </a:rPr>
              <a:t> VMs/Containers</a:t>
            </a:r>
            <a:endParaRPr kumimoji="0" lang="en-US" sz="1200" b="0" i="0" u="none" strike="noStrike" kern="0" cap="none" spc="0" normalizeH="0" baseline="0" noProof="0" dirty="0" smtClean="0">
              <a:ln>
                <a:noFill/>
              </a:ln>
              <a:solidFill>
                <a:srgbClr val="000000"/>
              </a:solidFill>
              <a:effectLst/>
              <a:uLnTx/>
              <a:uFillTx/>
            </a:endParaRPr>
          </a:p>
        </p:txBody>
      </p:sp>
      <p:cxnSp>
        <p:nvCxnSpPr>
          <p:cNvPr id="62" name="Straight Arrow Connector 61"/>
          <p:cNvCxnSpPr>
            <a:stCxn id="43" idx="3"/>
            <a:endCxn id="24" idx="1"/>
          </p:cNvCxnSpPr>
          <p:nvPr/>
        </p:nvCxnSpPr>
        <p:spPr bwMode="auto">
          <a:xfrm flipV="1">
            <a:off x="4572000" y="2621280"/>
            <a:ext cx="2733040" cy="1359603"/>
          </a:xfrm>
          <a:prstGeom prst="straightConnector1">
            <a:avLst/>
          </a:prstGeom>
          <a:ln>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64" name="Straight Arrow Connector 63"/>
          <p:cNvCxnSpPr>
            <a:stCxn id="43" idx="3"/>
            <a:endCxn id="25" idx="1"/>
          </p:cNvCxnSpPr>
          <p:nvPr/>
        </p:nvCxnSpPr>
        <p:spPr bwMode="auto">
          <a:xfrm flipV="1">
            <a:off x="4572000" y="3210560"/>
            <a:ext cx="2733040" cy="770323"/>
          </a:xfrm>
          <a:prstGeom prst="straightConnector1">
            <a:avLst/>
          </a:prstGeom>
          <a:ln>
            <a:headEnd type="none" w="med" len="med"/>
            <a:tailEnd type="triangle"/>
          </a:ln>
          <a:extLst/>
        </p:spPr>
        <p:style>
          <a:lnRef idx="1">
            <a:schemeClr val="accent6"/>
          </a:lnRef>
          <a:fillRef idx="0">
            <a:schemeClr val="accent6"/>
          </a:fillRef>
          <a:effectRef idx="0">
            <a:schemeClr val="accent6"/>
          </a:effectRef>
          <a:fontRef idx="minor">
            <a:schemeClr val="tx1"/>
          </a:fontRef>
        </p:style>
      </p:cxnSp>
      <p:cxnSp>
        <p:nvCxnSpPr>
          <p:cNvPr id="66" name="Straight Arrow Connector 65"/>
          <p:cNvCxnSpPr>
            <a:stCxn id="43" idx="3"/>
            <a:endCxn id="26" idx="1"/>
          </p:cNvCxnSpPr>
          <p:nvPr/>
        </p:nvCxnSpPr>
        <p:spPr bwMode="auto">
          <a:xfrm flipV="1">
            <a:off x="4572000" y="3799840"/>
            <a:ext cx="2733040" cy="181043"/>
          </a:xfrm>
          <a:prstGeom prst="straightConnector1">
            <a:avLst/>
          </a:prstGeom>
          <a:ln>
            <a:headEnd type="none" w="med" len="med"/>
            <a:tailEnd type="triangle"/>
          </a:ln>
          <a:extLst/>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305040" y="1929384"/>
            <a:ext cx="2621280" cy="184666"/>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lang="en-US" sz="1200" b="1" kern="0" dirty="0" smtClean="0">
                <a:solidFill>
                  <a:srgbClr val="000000"/>
                </a:solidFill>
              </a:rPr>
              <a:t>Current release</a:t>
            </a:r>
            <a:endParaRPr kumimoji="0" lang="en-US" sz="1200" b="1" i="0" u="none" strike="noStrike" kern="0" cap="none" spc="0" normalizeH="0" baseline="0" noProof="0" dirty="0" smtClean="0">
              <a:ln>
                <a:noFill/>
              </a:ln>
              <a:solidFill>
                <a:srgbClr val="000000"/>
              </a:solidFill>
              <a:effectLst/>
              <a:uLnTx/>
              <a:uFillTx/>
            </a:endParaRPr>
          </a:p>
        </p:txBody>
      </p:sp>
      <p:sp>
        <p:nvSpPr>
          <p:cNvPr id="39" name="Right Arrow 38"/>
          <p:cNvSpPr/>
          <p:nvPr/>
        </p:nvSpPr>
        <p:spPr bwMode="auto">
          <a:xfrm>
            <a:off x="2332736" y="3011099"/>
            <a:ext cx="1463040" cy="288913"/>
          </a:xfrm>
          <a:prstGeom prst="rightArrow">
            <a:avLst/>
          </a:prstGeom>
          <a:ln/>
          <a:extLst/>
        </p:spPr>
        <p:style>
          <a:lnRef idx="2">
            <a:schemeClr val="accent6"/>
          </a:lnRef>
          <a:fillRef idx="1">
            <a:schemeClr val="lt1"/>
          </a:fillRef>
          <a:effectRef idx="0">
            <a:schemeClr val="accent6"/>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59" name="Right Arrow 58"/>
          <p:cNvSpPr/>
          <p:nvPr/>
        </p:nvSpPr>
        <p:spPr bwMode="auto">
          <a:xfrm>
            <a:off x="2338832" y="4834673"/>
            <a:ext cx="1463040" cy="288913"/>
          </a:xfrm>
          <a:prstGeom prst="rightArrow">
            <a:avLst/>
          </a:prstGeom>
          <a:ln/>
          <a:extLst/>
        </p:spPr>
        <p:style>
          <a:lnRef idx="2">
            <a:schemeClr val="accent6"/>
          </a:lnRef>
          <a:fillRef idx="1">
            <a:schemeClr val="lt1"/>
          </a:fillRef>
          <a:effectRef idx="0">
            <a:schemeClr val="accent6"/>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61" name="Smiley Face 60"/>
          <p:cNvSpPr/>
          <p:nvPr/>
        </p:nvSpPr>
        <p:spPr bwMode="auto">
          <a:xfrm>
            <a:off x="715264" y="3778715"/>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63" name="Smiley Face 62"/>
          <p:cNvSpPr/>
          <p:nvPr/>
        </p:nvSpPr>
        <p:spPr bwMode="auto">
          <a:xfrm>
            <a:off x="1004824" y="3778715"/>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65" name="Smiley Face 64"/>
          <p:cNvSpPr/>
          <p:nvPr/>
        </p:nvSpPr>
        <p:spPr bwMode="auto">
          <a:xfrm>
            <a:off x="1294384" y="3778715"/>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67" name="Smiley Face 66"/>
          <p:cNvSpPr/>
          <p:nvPr/>
        </p:nvSpPr>
        <p:spPr bwMode="auto">
          <a:xfrm>
            <a:off x="1589024" y="3778715"/>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69" name="Smiley Face 68"/>
          <p:cNvSpPr/>
          <p:nvPr/>
        </p:nvSpPr>
        <p:spPr bwMode="auto">
          <a:xfrm>
            <a:off x="1883664" y="3778715"/>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0" name="Smiley Face 69"/>
          <p:cNvSpPr/>
          <p:nvPr/>
        </p:nvSpPr>
        <p:spPr bwMode="auto">
          <a:xfrm>
            <a:off x="715264" y="4062548"/>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1" name="Smiley Face 70"/>
          <p:cNvSpPr/>
          <p:nvPr/>
        </p:nvSpPr>
        <p:spPr bwMode="auto">
          <a:xfrm>
            <a:off x="1004824" y="4062548"/>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2" name="Smiley Face 71"/>
          <p:cNvSpPr/>
          <p:nvPr/>
        </p:nvSpPr>
        <p:spPr bwMode="auto">
          <a:xfrm>
            <a:off x="1294384" y="4062548"/>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3" name="Smiley Face 72"/>
          <p:cNvSpPr/>
          <p:nvPr/>
        </p:nvSpPr>
        <p:spPr bwMode="auto">
          <a:xfrm>
            <a:off x="1589024" y="4062548"/>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5" name="Smiley Face 74"/>
          <p:cNvSpPr/>
          <p:nvPr/>
        </p:nvSpPr>
        <p:spPr bwMode="auto">
          <a:xfrm>
            <a:off x="1896872" y="4062548"/>
            <a:ext cx="264160" cy="233680"/>
          </a:xfrm>
          <a:prstGeom prst="smileyFace">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76" name="Right Arrow 75"/>
          <p:cNvSpPr/>
          <p:nvPr/>
        </p:nvSpPr>
        <p:spPr bwMode="auto">
          <a:xfrm>
            <a:off x="2338832" y="3864872"/>
            <a:ext cx="1463040" cy="288913"/>
          </a:xfrm>
          <a:prstGeom prst="rightArrow">
            <a:avLst/>
          </a:prstGeom>
          <a:ln/>
          <a:extLst/>
        </p:spPr>
        <p:style>
          <a:lnRef idx="2">
            <a:schemeClr val="accent6"/>
          </a:lnRef>
          <a:fillRef idx="1">
            <a:schemeClr val="lt1"/>
          </a:fillRef>
          <a:effectRef idx="0">
            <a:schemeClr val="accent6"/>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cxnSp>
        <p:nvCxnSpPr>
          <p:cNvPr id="45" name="Straight Arrow Connector 44"/>
          <p:cNvCxnSpPr>
            <a:stCxn id="43" idx="3"/>
          </p:cNvCxnSpPr>
          <p:nvPr/>
        </p:nvCxnSpPr>
        <p:spPr bwMode="auto">
          <a:xfrm>
            <a:off x="4572000" y="3980883"/>
            <a:ext cx="4396740" cy="1530335"/>
          </a:xfrm>
          <a:prstGeom prst="straightConnector1">
            <a:avLst/>
          </a:prstGeom>
          <a:ln>
            <a:headEnd type="none" w="med" len="med"/>
            <a:tailEnd type="triangle"/>
          </a:ln>
          <a:extLst/>
        </p:spPr>
        <p:style>
          <a:lnRef idx="1">
            <a:schemeClr val="accent6"/>
          </a:lnRef>
          <a:fillRef idx="0">
            <a:schemeClr val="accent6"/>
          </a:fillRef>
          <a:effectRef idx="0">
            <a:schemeClr val="accent6"/>
          </a:effectRef>
          <a:fontRef idx="minor">
            <a:schemeClr val="tx1"/>
          </a:fontRef>
        </p:style>
      </p:cxnSp>
      <p:sp>
        <p:nvSpPr>
          <p:cNvPr id="82" name="Rounded Rectangular Callout 81"/>
          <p:cNvSpPr/>
          <p:nvPr/>
        </p:nvSpPr>
        <p:spPr bwMode="auto">
          <a:xfrm>
            <a:off x="6223000" y="4297567"/>
            <a:ext cx="1711960" cy="861876"/>
          </a:xfrm>
          <a:prstGeom prst="wedgeRoundRectCallout">
            <a:avLst/>
          </a:prstGeom>
          <a:ln/>
          <a:extLst/>
        </p:spPr>
        <p:style>
          <a:lnRef idx="2">
            <a:schemeClr val="accent3"/>
          </a:lnRef>
          <a:fillRef idx="1">
            <a:schemeClr val="lt1"/>
          </a:fillRef>
          <a:effectRef idx="0">
            <a:schemeClr val="accent3"/>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If everything is working fine, deploy API on rest of the  instances</a:t>
            </a:r>
          </a:p>
        </p:txBody>
      </p:sp>
      <p:cxnSp>
        <p:nvCxnSpPr>
          <p:cNvPr id="53" name="Straight Arrow Connector 52"/>
          <p:cNvCxnSpPr>
            <a:stCxn id="43" idx="3"/>
          </p:cNvCxnSpPr>
          <p:nvPr/>
        </p:nvCxnSpPr>
        <p:spPr bwMode="auto">
          <a:xfrm>
            <a:off x="4572000" y="3980883"/>
            <a:ext cx="2733040" cy="1577530"/>
          </a:xfrm>
          <a:prstGeom prst="straightConnector1">
            <a:avLst/>
          </a:prstGeom>
          <a:ln>
            <a:headEnd type="none" w="med" len="med"/>
            <a:tailEnd type="triangle"/>
          </a:ln>
          <a:extLst/>
        </p:spPr>
        <p:style>
          <a:lnRef idx="1">
            <a:schemeClr val="accent6"/>
          </a:lnRef>
          <a:fillRef idx="0">
            <a:schemeClr val="accent6"/>
          </a:fillRef>
          <a:effectRef idx="0">
            <a:schemeClr val="accent6"/>
          </a:effectRef>
          <a:fontRef idx="minor">
            <a:schemeClr val="tx1"/>
          </a:fontRef>
        </p:style>
      </p:cxnSp>
      <p:sp>
        <p:nvSpPr>
          <p:cNvPr id="77" name="TextBox 76"/>
          <p:cNvSpPr txBox="1"/>
          <p:nvPr/>
        </p:nvSpPr>
        <p:spPr>
          <a:xfrm>
            <a:off x="401320" y="4364338"/>
            <a:ext cx="2062480" cy="215444"/>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400" i="0" u="none" strike="noStrike" kern="0" normalizeH="0" baseline="0" noProof="0" dirty="0" smtClean="0">
                <a:ln w="0"/>
                <a:solidFill>
                  <a:schemeClr val="tx1"/>
                </a:solidFill>
                <a:effectLst>
                  <a:outerShdw blurRad="38100" dist="19050" dir="2700000" algn="tl" rotWithShape="0">
                    <a:schemeClr val="dk1">
                      <a:alpha val="40000"/>
                    </a:schemeClr>
                  </a:outerShdw>
                </a:effectLst>
                <a:uLnTx/>
                <a:uFillTx/>
              </a:rPr>
              <a:t>Customers</a:t>
            </a:r>
          </a:p>
        </p:txBody>
      </p:sp>
      <p:sp>
        <p:nvSpPr>
          <p:cNvPr id="81" name="TextBox 80"/>
          <p:cNvSpPr txBox="1"/>
          <p:nvPr/>
        </p:nvSpPr>
        <p:spPr>
          <a:xfrm>
            <a:off x="5806440" y="3809754"/>
            <a:ext cx="768096"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90%</a:t>
            </a:r>
          </a:p>
        </p:txBody>
      </p:sp>
      <p:sp>
        <p:nvSpPr>
          <p:cNvPr id="83" name="TextBox 82"/>
          <p:cNvSpPr txBox="1"/>
          <p:nvPr/>
        </p:nvSpPr>
        <p:spPr>
          <a:xfrm>
            <a:off x="5625592" y="4309743"/>
            <a:ext cx="768096" cy="184666"/>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sz="1200" kern="0" dirty="0">
                <a:solidFill>
                  <a:srgbClr val="000000"/>
                </a:solidFill>
              </a:rPr>
              <a:t>1</a:t>
            </a:r>
            <a:r>
              <a:rPr kumimoji="0" lang="en-US" sz="1200" b="0" i="0" u="none" strike="noStrike" kern="0" cap="none" spc="0" normalizeH="0" baseline="0" noProof="0" dirty="0" smtClean="0">
                <a:ln>
                  <a:noFill/>
                </a:ln>
                <a:solidFill>
                  <a:srgbClr val="000000"/>
                </a:solidFill>
                <a:effectLst/>
                <a:uLnTx/>
                <a:uFillTx/>
              </a:rPr>
              <a:t>0%</a:t>
            </a:r>
          </a:p>
        </p:txBody>
      </p:sp>
    </p:spTree>
    <p:extLst>
      <p:ext uri="{BB962C8B-B14F-4D97-AF65-F5344CB8AC3E}">
        <p14:creationId xmlns:p14="http://schemas.microsoft.com/office/powerpoint/2010/main" val="421994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0 L 0 0.25 E" pathEditMode="relative" ptsTypes="">
                                      <p:cBhvr>
                                        <p:cTn id="6" dur="2000" fill="hold"/>
                                        <p:tgtEl>
                                          <p:spTgt spid="20"/>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2000" fill="hold"/>
                                        <p:tgtEl>
                                          <p:spTgt spid="19"/>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0"/>
                                        </p:tgtEl>
                                      </p:cBhvr>
                                    </p:animEffect>
                                    <p:set>
                                      <p:cBhvr>
                                        <p:cTn id="17" dur="1" fill="hold">
                                          <p:stCondLst>
                                            <p:cond delay="499"/>
                                          </p:stCondLst>
                                        </p:cTn>
                                        <p:tgtEl>
                                          <p:spTgt spid="60"/>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42" presetClass="path" presetSubtype="0" accel="50000" decel="50000" fill="hold" grpId="0" nodeType="withEffect">
                                  <p:stCondLst>
                                    <p:cond delay="0"/>
                                  </p:stCondLst>
                                  <p:childTnLst>
                                    <p:animMotion origin="layout" path="M 0 0 L 0 0.25 E" pathEditMode="relative" ptsTypes="">
                                      <p:cBhvr>
                                        <p:cTn id="27" dur="2000" fill="hold"/>
                                        <p:tgtEl>
                                          <p:spTgt spid="36"/>
                                        </p:tgtEl>
                                        <p:attrNameLst>
                                          <p:attrName>ppt_x</p:attrName>
                                          <p:attrName>ppt_y</p:attrName>
                                        </p:attrNameLst>
                                      </p:cBhvr>
                                    </p:animMotion>
                                  </p:childTnLst>
                                </p:cTn>
                              </p:par>
                              <p:par>
                                <p:cTn id="28" presetID="10" presetClass="entr" presetSubtype="0" fill="hold" grpId="0"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2"/>
                                        </p:tgtEl>
                                      </p:cBhvr>
                                    </p:animEffect>
                                    <p:set>
                                      <p:cBhvr>
                                        <p:cTn id="45" dur="1" fill="hold">
                                          <p:stCondLst>
                                            <p:cond delay="499"/>
                                          </p:stCondLst>
                                        </p:cTn>
                                        <p:tgtEl>
                                          <p:spTgt spid="82"/>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42" presetClass="path" presetSubtype="0" accel="50000" decel="50000" fill="hold" grpId="0" nodeType="withEffect">
                                  <p:stCondLst>
                                    <p:cond delay="0"/>
                                  </p:stCondLst>
                                  <p:childTnLst>
                                    <p:animMotion origin="layout" path="M 0 0 L 0 0.25 E" pathEditMode="relative" ptsTypes="">
                                      <p:cBhvr>
                                        <p:cTn id="50" dur="2000" fill="hold"/>
                                        <p:tgtEl>
                                          <p:spTgt spid="18"/>
                                        </p:tgtEl>
                                        <p:attrNameLst>
                                          <p:attrName>ppt_x</p:attrName>
                                          <p:attrName>ppt_y</p:attrName>
                                        </p:attrNameLst>
                                      </p:cBhvr>
                                    </p:animMotion>
                                  </p:childTnLst>
                                </p:cTn>
                              </p:par>
                              <p:par>
                                <p:cTn id="51" presetID="42" presetClass="path" presetSubtype="0" accel="50000" decel="50000" fill="hold" grpId="0" nodeType="withEffect">
                                  <p:stCondLst>
                                    <p:cond delay="0"/>
                                  </p:stCondLst>
                                  <p:childTnLst>
                                    <p:animMotion origin="layout" path="M 0 0 L 0 0.25 E" pathEditMode="relative" ptsTypes="">
                                      <p:cBhvr>
                                        <p:cTn id="52" dur="2000" fill="hold"/>
                                        <p:tgtEl>
                                          <p:spTgt spid="17"/>
                                        </p:tgtEl>
                                        <p:attrNameLst>
                                          <p:attrName>ppt_x</p:attrName>
                                          <p:attrName>ppt_y</p:attrName>
                                        </p:attrNameLst>
                                      </p:cBhvr>
                                    </p:animMotion>
                                  </p:childTnLst>
                                </p:cTn>
                              </p:par>
                              <p:par>
                                <p:cTn id="53" presetID="42" presetClass="path" presetSubtype="0" accel="50000" decel="50000" fill="hold" grpId="0" nodeType="withEffect">
                                  <p:stCondLst>
                                    <p:cond delay="0"/>
                                  </p:stCondLst>
                                  <p:childTnLst>
                                    <p:animMotion origin="layout" path="M 0 0 L 0 0.25 E" pathEditMode="relative" ptsTypes="">
                                      <p:cBhvr>
                                        <p:cTn id="54" dur="2000" fill="hold"/>
                                        <p:tgtEl>
                                          <p:spTgt spid="26"/>
                                        </p:tgtEl>
                                        <p:attrNameLst>
                                          <p:attrName>ppt_x</p:attrName>
                                          <p:attrName>ppt_y</p:attrName>
                                        </p:attrNameLst>
                                      </p:cBhvr>
                                    </p:animMotion>
                                  </p:childTnLst>
                                </p:cTn>
                              </p:par>
                              <p:par>
                                <p:cTn id="55" presetID="10" presetClass="exit" presetSubtype="0" fill="hold" nodeType="withEffect">
                                  <p:stCondLst>
                                    <p:cond delay="0"/>
                                  </p:stCondLst>
                                  <p:childTnLst>
                                    <p:animEffect transition="out" filter="fade">
                                      <p:cBhvr>
                                        <p:cTn id="56" dur="500"/>
                                        <p:tgtEl>
                                          <p:spTgt spid="66"/>
                                        </p:tgtEl>
                                      </p:cBhvr>
                                    </p:animEffect>
                                    <p:set>
                                      <p:cBhvr>
                                        <p:cTn id="57" dur="1" fill="hold">
                                          <p:stCondLst>
                                            <p:cond delay="499"/>
                                          </p:stCondLst>
                                        </p:cTn>
                                        <p:tgtEl>
                                          <p:spTgt spid="66"/>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1000"/>
                                        <p:tgtEl>
                                          <p:spTgt spid="53"/>
                                        </p:tgtEl>
                                      </p:cBhvr>
                                    </p:animEffect>
                                  </p:childTnLst>
                                </p:cTn>
                              </p:par>
                              <p:par>
                                <p:cTn id="61" presetID="10" presetClass="exit" presetSubtype="0" fill="hold" nodeType="with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3"/>
                                        </p:tgtEl>
                                      </p:cBhvr>
                                    </p:animEffect>
                                    <p:set>
                                      <p:cBhvr>
                                        <p:cTn id="66" dur="1" fill="hold">
                                          <p:stCondLst>
                                            <p:cond delay="499"/>
                                          </p:stCondLst>
                                        </p:cTn>
                                        <p:tgtEl>
                                          <p:spTgt spid="83"/>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81"/>
                                        </p:tgtEl>
                                      </p:cBhvr>
                                    </p:animEffect>
                                    <p:set>
                                      <p:cBhvr>
                                        <p:cTn id="69" dur="1" fill="hold">
                                          <p:stCondLst>
                                            <p:cond delay="499"/>
                                          </p:stCondLst>
                                        </p:cTn>
                                        <p:tgtEl>
                                          <p:spTgt spid="8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3"/>
                                        </p:tgtEl>
                                        <p:attrNameLst>
                                          <p:attrName>style.visibility</p:attrName>
                                        </p:attrNameLst>
                                      </p:cBhvr>
                                      <p:to>
                                        <p:strVal val="visible"/>
                                      </p:to>
                                    </p:set>
                                  </p:childTnLst>
                                </p:cTn>
                              </p:par>
                              <p:par>
                                <p:cTn id="90" presetID="1" presetClass="exit"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hidden"/>
                                      </p:to>
                                    </p:set>
                                  </p:childTnLst>
                                </p:cTn>
                              </p:par>
                              <p:par>
                                <p:cTn id="94" presetID="1" presetClass="exit"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hidden"/>
                                      </p:to>
                                    </p:set>
                                  </p:childTnLst>
                                </p:cTn>
                              </p:par>
                              <p:par>
                                <p:cTn id="96" presetID="1" presetClass="exit"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hidden"/>
                                      </p:to>
                                    </p:set>
                                  </p:childTnLst>
                                </p:cTn>
                              </p:par>
                              <p:par>
                                <p:cTn id="102" presetID="1" presetClass="exit"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hidden"/>
                                      </p:to>
                                    </p:set>
                                  </p:childTnLst>
                                </p:cTn>
                              </p:par>
                              <p:par>
                                <p:cTn id="104" presetID="1" presetClass="exit" presetSubtype="0" fill="hold" grpId="0" nodeType="withEffect">
                                  <p:stCondLst>
                                    <p:cond delay="0"/>
                                  </p:stCondLst>
                                  <p:childTnLst>
                                    <p:set>
                                      <p:cBhvr>
                                        <p:cTn id="105" dur="1" fill="hold">
                                          <p:stCondLst>
                                            <p:cond delay="0"/>
                                          </p:stCondLst>
                                        </p:cTn>
                                        <p:tgtEl>
                                          <p:spTgt spid="34"/>
                                        </p:tgtEl>
                                        <p:attrNameLst>
                                          <p:attrName>style.visibility</p:attrName>
                                        </p:attrNameLst>
                                      </p:cBhvr>
                                      <p:to>
                                        <p:strVal val="hidden"/>
                                      </p:to>
                                    </p:set>
                                  </p:childTnLst>
                                </p:cTn>
                              </p:par>
                              <p:par>
                                <p:cTn id="106" presetID="1" presetClass="exit" presetSubtype="0" fill="hold" grpId="0" nodeType="withEffect">
                                  <p:stCondLst>
                                    <p:cond delay="0"/>
                                  </p:stCondLst>
                                  <p:childTnLst>
                                    <p:set>
                                      <p:cBhvr>
                                        <p:cTn id="107" dur="1" fill="hold">
                                          <p:stCondLst>
                                            <p:cond delay="0"/>
                                          </p:stCondLst>
                                        </p:cTn>
                                        <p:tgtEl>
                                          <p:spTgt spid="35"/>
                                        </p:tgtEl>
                                        <p:attrNameLst>
                                          <p:attrName>style.visibility</p:attrName>
                                        </p:attrNameLst>
                                      </p:cBhvr>
                                      <p:to>
                                        <p:strVal val="hidden"/>
                                      </p:to>
                                    </p:set>
                                  </p:childTnLst>
                                </p:cTn>
                              </p:par>
                              <p:par>
                                <p:cTn id="108" presetID="1" presetClass="entr" presetSubtype="0" fill="hold" grpId="0" nodeType="withEffect">
                                  <p:stCondLst>
                                    <p:cond delay="0"/>
                                  </p:stCondLst>
                                  <p:childTnLst>
                                    <p:set>
                                      <p:cBhvr>
                                        <p:cTn id="109" dur="1" fill="hold">
                                          <p:stCondLst>
                                            <p:cond delay="0"/>
                                          </p:stCondLst>
                                        </p:cTn>
                                        <p:tgtEl>
                                          <p:spTgt spid="75"/>
                                        </p:tgtEl>
                                        <p:attrNameLst>
                                          <p:attrName>style.visibility</p:attrName>
                                        </p:attrNameLst>
                                      </p:cBhvr>
                                      <p:to>
                                        <p:strVal val="visible"/>
                                      </p:to>
                                    </p:set>
                                  </p:childTnLst>
                                </p:cTn>
                              </p:par>
                              <p:par>
                                <p:cTn id="110" presetID="10" presetClass="entr" presetSubtype="0"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500"/>
                                        <p:tgtEl>
                                          <p:spTgt spid="76"/>
                                        </p:tgtEl>
                                      </p:cBhvr>
                                    </p:animEffect>
                                  </p:childTnLst>
                                </p:cTn>
                              </p:par>
                              <p:par>
                                <p:cTn id="113" presetID="10" presetClass="exit" presetSubtype="0" fill="hold" grpId="0" nodeType="withEffect">
                                  <p:stCondLst>
                                    <p:cond delay="0"/>
                                  </p:stCondLst>
                                  <p:childTnLst>
                                    <p:animEffect transition="out" filter="fade">
                                      <p:cBhvr>
                                        <p:cTn id="114" dur="500"/>
                                        <p:tgtEl>
                                          <p:spTgt spid="39"/>
                                        </p:tgtEl>
                                      </p:cBhvr>
                                    </p:animEffect>
                                    <p:set>
                                      <p:cBhvr>
                                        <p:cTn id="115" dur="1" fill="hold">
                                          <p:stCondLst>
                                            <p:cond delay="499"/>
                                          </p:stCondLst>
                                        </p:cTn>
                                        <p:tgtEl>
                                          <p:spTgt spid="39"/>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59"/>
                                        </p:tgtEl>
                                      </p:cBhvr>
                                    </p:animEffect>
                                    <p:set>
                                      <p:cBhvr>
                                        <p:cTn id="118" dur="1" fill="hold">
                                          <p:stCondLst>
                                            <p:cond delay="499"/>
                                          </p:stCondLst>
                                        </p:cTn>
                                        <p:tgtEl>
                                          <p:spTgt spid="5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36"/>
                                        </p:tgtEl>
                                      </p:cBhvr>
                                    </p:animEffect>
                                    <p:set>
                                      <p:cBhvr>
                                        <p:cTn id="121" dur="1" fill="hold">
                                          <p:stCondLst>
                                            <p:cond delay="499"/>
                                          </p:stCondLst>
                                        </p:cTn>
                                        <p:tgtEl>
                                          <p:spTgt spid="36"/>
                                        </p:tgtEl>
                                        <p:attrNameLst>
                                          <p:attrName>style.visibility</p:attrName>
                                        </p:attrNameLst>
                                      </p:cBhvr>
                                      <p:to>
                                        <p:strVal val="hidden"/>
                                      </p:to>
                                    </p:set>
                                  </p:childTnLst>
                                </p:cTn>
                              </p:par>
                              <p:par>
                                <p:cTn id="122" presetID="1" presetClass="exit"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77"/>
                                        </p:tgtEl>
                                        <p:attrNameLst>
                                          <p:attrName>style.visibility</p:attrName>
                                        </p:attrNameLst>
                                      </p:cBhvr>
                                      <p:to>
                                        <p:strVal val="visible"/>
                                      </p:to>
                                    </p:set>
                                    <p:animEffect transition="in" filter="fade">
                                      <p:cBhvr>
                                        <p:cTn id="126" dur="500"/>
                                        <p:tgtEl>
                                          <p:spTgt spid="77"/>
                                        </p:tgtEl>
                                      </p:cBhvr>
                                    </p:animEffect>
                                  </p:childTnLst>
                                </p:cTn>
                              </p:par>
                              <p:par>
                                <p:cTn id="127" presetID="1" presetClass="exit" presetSubtype="0" fill="hold" grpId="1" nodeType="withEffect">
                                  <p:stCondLst>
                                    <p:cond delay="0"/>
                                  </p:stCondLst>
                                  <p:childTnLst>
                                    <p:set>
                                      <p:cBhvr>
                                        <p:cTn id="128"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3"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6" grpId="1" animBg="1"/>
      <p:bldP spid="37" grpId="0"/>
      <p:bldP spid="38" grpId="0"/>
      <p:bldP spid="41" grpId="0"/>
      <p:bldP spid="41" grpId="1"/>
      <p:bldP spid="60" grpId="0" animBg="1"/>
      <p:bldP spid="60" grpId="1" animBg="1"/>
      <p:bldP spid="39" grpId="0" animBg="1"/>
      <p:bldP spid="59" grpId="0" animBg="1"/>
      <p:bldP spid="59" grpId="1" animBg="1"/>
      <p:bldP spid="61" grpId="0" animBg="1"/>
      <p:bldP spid="63" grpId="0" animBg="1"/>
      <p:bldP spid="65" grpId="0" animBg="1"/>
      <p:bldP spid="67" grpId="0" animBg="1"/>
      <p:bldP spid="69" grpId="0" animBg="1"/>
      <p:bldP spid="70" grpId="0" animBg="1"/>
      <p:bldP spid="71" grpId="0" animBg="1"/>
      <p:bldP spid="72" grpId="0" animBg="1"/>
      <p:bldP spid="73" grpId="0" animBg="1"/>
      <p:bldP spid="75" grpId="0" animBg="1"/>
      <p:bldP spid="76" grpId="0" animBg="1"/>
      <p:bldP spid="82" grpId="0" animBg="1"/>
      <p:bldP spid="82" grpId="1" animBg="1"/>
      <p:bldP spid="77" grpId="0"/>
      <p:bldP spid="81" grpId="0"/>
      <p:bldP spid="81" grpId="1"/>
      <p:bldP spid="83" grpId="0"/>
      <p:bldP spid="8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Blue/Green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608" y="1935467"/>
            <a:ext cx="7389268" cy="33047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4558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Emergency Board meeting </a:t>
            </a:r>
            <a:r>
              <a:rPr lang="en-US" sz="2400" dirty="0" smtClean="0"/>
              <a:t>to </a:t>
            </a:r>
            <a:r>
              <a:rPr lang="en-US" sz="2400" dirty="0"/>
              <a:t>discuss poor results and way </a:t>
            </a:r>
            <a:r>
              <a:rPr lang="en-US" sz="2400" dirty="0" smtClean="0"/>
              <a:t>forward</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67" y="2218466"/>
            <a:ext cx="3983439" cy="22572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p:cNvSpPr txBox="1"/>
          <p:nvPr/>
        </p:nvSpPr>
        <p:spPr>
          <a:xfrm>
            <a:off x="1146472" y="4696721"/>
            <a:ext cx="2109374" cy="469665"/>
          </a:xfrm>
          <a:prstGeom prst="rect">
            <a:avLst/>
          </a:prstGeom>
          <a:noFill/>
        </p:spPr>
        <p:txBody>
          <a:bodyPr wrap="square" lIns="0" tIns="0" rIns="0" bIns="0" rtlCol="0">
            <a:noAutofit/>
          </a:bodyPr>
          <a:lstStyle/>
          <a:p>
            <a:pPr algn="ctr" fontAlgn="auto">
              <a:lnSpc>
                <a:spcPct val="110000"/>
              </a:lnSpc>
              <a:spcBef>
                <a:spcPts val="0"/>
              </a:spcBef>
              <a:spcAft>
                <a:spcPts val="0"/>
              </a:spcAft>
            </a:pPr>
            <a:r>
              <a:rPr lang="en-US" sz="1200" dirty="0">
                <a:solidFill>
                  <a:srgbClr val="000000"/>
                </a:solidFill>
                <a:latin typeface="Arial"/>
                <a:ea typeface="Arial Unicode MS" panose="020B0604020202020204" pitchFamily="34" charset="-128"/>
                <a:cs typeface="Arial Unicode MS" panose="020B0604020202020204" pitchFamily="34" charset="-128"/>
              </a:rPr>
              <a:t>CEO leading Board Meeting of BestPLM.INC</a:t>
            </a:r>
          </a:p>
        </p:txBody>
      </p:sp>
      <p:sp>
        <p:nvSpPr>
          <p:cNvPr id="17" name="Snip Single Corner Rectangle 16"/>
          <p:cNvSpPr/>
          <p:nvPr/>
        </p:nvSpPr>
        <p:spPr bwMode="auto">
          <a:xfrm>
            <a:off x="5749949" y="1422423"/>
            <a:ext cx="2022439" cy="807357"/>
          </a:xfrm>
          <a:prstGeom prst="snip1Rect">
            <a:avLst/>
          </a:prstGeom>
          <a:solidFill>
            <a:srgbClr val="E3EDCD"/>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8" name="Snip Single Corner Rectangle 17"/>
          <p:cNvSpPr/>
          <p:nvPr/>
        </p:nvSpPr>
        <p:spPr bwMode="auto">
          <a:xfrm>
            <a:off x="5749949" y="2487317"/>
            <a:ext cx="2022439" cy="807357"/>
          </a:xfrm>
          <a:prstGeom prst="snip1Rect">
            <a:avLst/>
          </a:prstGeom>
          <a:solidFill>
            <a:schemeClr val="accent6">
              <a:lumMod val="20000"/>
              <a:lumOff val="8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9" name="Snip Single Corner Rectangle 18"/>
          <p:cNvSpPr/>
          <p:nvPr/>
        </p:nvSpPr>
        <p:spPr bwMode="auto">
          <a:xfrm>
            <a:off x="5749949" y="3498452"/>
            <a:ext cx="2022439" cy="807357"/>
          </a:xfrm>
          <a:prstGeom prst="snip1Rect">
            <a:avLst/>
          </a:prstGeom>
          <a:solidFill>
            <a:schemeClr val="accent6">
              <a:lumMod val="20000"/>
              <a:lumOff val="8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0" name="Snip Single Corner Rectangle 19"/>
          <p:cNvSpPr/>
          <p:nvPr/>
        </p:nvSpPr>
        <p:spPr bwMode="auto">
          <a:xfrm>
            <a:off x="5749948" y="4598092"/>
            <a:ext cx="2022439" cy="807357"/>
          </a:xfrm>
          <a:prstGeom prst="snip1Rect">
            <a:avLst/>
          </a:prstGeom>
          <a:solidFill>
            <a:schemeClr val="accent6">
              <a:lumMod val="20000"/>
              <a:lumOff val="8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1" name="Snip Single Corner Rectangle 20"/>
          <p:cNvSpPr/>
          <p:nvPr/>
        </p:nvSpPr>
        <p:spPr bwMode="auto">
          <a:xfrm>
            <a:off x="5749948" y="5697732"/>
            <a:ext cx="2022439" cy="807357"/>
          </a:xfrm>
          <a:prstGeom prst="snip1Rect">
            <a:avLst/>
          </a:prstGeom>
          <a:solidFill>
            <a:schemeClr val="accent6">
              <a:lumMod val="20000"/>
              <a:lumOff val="8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2" name="Right Brace 21"/>
          <p:cNvSpPr/>
          <p:nvPr/>
        </p:nvSpPr>
        <p:spPr bwMode="auto">
          <a:xfrm>
            <a:off x="4435169" y="1399561"/>
            <a:ext cx="1070811" cy="5105528"/>
          </a:xfrm>
          <a:prstGeom prst="rightBrace">
            <a:avLst/>
          </a:prstGeom>
          <a:solidFill>
            <a:schemeClr val="accent2">
              <a:lumMod val="20000"/>
              <a:lumOff val="80000"/>
            </a:schemeClr>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p>
        </p:txBody>
      </p:sp>
      <p:sp>
        <p:nvSpPr>
          <p:cNvPr id="23" name="Right Brace 22"/>
          <p:cNvSpPr/>
          <p:nvPr/>
        </p:nvSpPr>
        <p:spPr bwMode="auto">
          <a:xfrm>
            <a:off x="8401579" y="1422423"/>
            <a:ext cx="1070811" cy="5105528"/>
          </a:xfrm>
          <a:prstGeom prst="rightBrace">
            <a:avLst/>
          </a:prstGeom>
          <a:solidFill>
            <a:schemeClr val="accent2">
              <a:lumMod val="20000"/>
              <a:lumOff val="80000"/>
            </a:schemeClr>
          </a:solidFill>
          <a:ln w="9525" cap="flat" cmpd="sng" algn="ctr">
            <a:solidFill>
              <a:srgbClr val="879BAA"/>
            </a:solidFill>
            <a:prstDash val="solid"/>
            <a:miter lim="800000"/>
            <a:headEnd type="none" w="med" len="med"/>
            <a:tailEnd type="none" w="med" len="med"/>
          </a:ln>
          <a:effectLst/>
          <a:extLst/>
        </p:spPr>
        <p:txBody>
          <a:bodyPr rtlCol="0" anchor="ctr"/>
          <a:lstStyle/>
          <a:p>
            <a:pPr algn="ctr"/>
            <a:endParaRPr lang="en-US"/>
          </a:p>
        </p:txBody>
      </p:sp>
      <p:sp>
        <p:nvSpPr>
          <p:cNvPr id="24" name="Vertical Scroll 23"/>
          <p:cNvSpPr/>
          <p:nvPr/>
        </p:nvSpPr>
        <p:spPr bwMode="auto">
          <a:xfrm>
            <a:off x="9757446" y="1399561"/>
            <a:ext cx="2134089" cy="4989207"/>
          </a:xfrm>
          <a:prstGeom prst="verticalScroll">
            <a:avLst/>
          </a:prstGeom>
          <a:ln/>
          <a:extLst/>
        </p:spPr>
        <p:style>
          <a:lnRef idx="2">
            <a:schemeClr val="dk1"/>
          </a:lnRef>
          <a:fillRef idx="1">
            <a:schemeClr val="lt1"/>
          </a:fillRef>
          <a:effectRef idx="0">
            <a:schemeClr val="dk1"/>
          </a:effectRef>
          <a:fontRef idx="minor">
            <a:schemeClr val="dk1"/>
          </a:fontRef>
        </p:style>
        <p:txBody>
          <a:bodyPr wrap="square" lIns="108038" tIns="54019" rIns="108038" bIns="54019" numCol="1" spcCol="72000" rtlCol="0" anchor="ctr" anchorCtr="0">
            <a:noAutofit/>
          </a:bodyPr>
          <a:lstStyle/>
          <a:p>
            <a:pPr fontAlgn="auto">
              <a:spcBef>
                <a:spcPts val="0"/>
              </a:spcBef>
              <a:spcAft>
                <a:spcPts val="0"/>
              </a:spcAft>
            </a:pPr>
            <a:r>
              <a:rPr lang="en-US" sz="1200" dirty="0">
                <a:solidFill>
                  <a:srgbClr val="000000"/>
                </a:solidFill>
              </a:rPr>
              <a:t> </a:t>
            </a:r>
          </a:p>
          <a:p>
            <a:pPr fontAlgn="auto">
              <a:spcBef>
                <a:spcPts val="0"/>
              </a:spcBef>
              <a:spcAft>
                <a:spcPts val="0"/>
              </a:spcAft>
            </a:pPr>
            <a:r>
              <a:rPr lang="en-US" sz="1200" dirty="0">
                <a:solidFill>
                  <a:srgbClr val="000000"/>
                </a:solidFill>
              </a:rPr>
              <a:t> </a:t>
            </a:r>
            <a:endParaRPr lang="en-US" sz="1200" kern="0" dirty="0">
              <a:solidFill>
                <a:srgbClr val="000000"/>
              </a:solidFill>
            </a:endParaRPr>
          </a:p>
        </p:txBody>
      </p:sp>
      <p:sp>
        <p:nvSpPr>
          <p:cNvPr id="25" name="TextBox 24"/>
          <p:cNvSpPr txBox="1"/>
          <p:nvPr/>
        </p:nvSpPr>
        <p:spPr>
          <a:xfrm rot="5400000">
            <a:off x="7772087" y="3813826"/>
            <a:ext cx="1985210"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b="0" i="0" u="none" strike="noStrike" kern="0" cap="none" spc="0" normalizeH="0" baseline="0" noProof="0" dirty="0" smtClean="0">
                <a:ln>
                  <a:noFill/>
                </a:ln>
                <a:solidFill>
                  <a:srgbClr val="000000"/>
                </a:solidFill>
                <a:effectLst/>
                <a:uLnTx/>
                <a:uFillTx/>
              </a:rPr>
              <a:t>Minute of Meetings</a:t>
            </a:r>
          </a:p>
        </p:txBody>
      </p:sp>
      <p:sp>
        <p:nvSpPr>
          <p:cNvPr id="26" name="TextBox 25"/>
          <p:cNvSpPr txBox="1"/>
          <p:nvPr/>
        </p:nvSpPr>
        <p:spPr>
          <a:xfrm rot="5400000">
            <a:off x="3672792" y="3745101"/>
            <a:ext cx="1985210"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b="0" i="0" u="none" strike="noStrike" kern="0" cap="none" spc="0" normalizeH="0" baseline="0" noProof="0" dirty="0" smtClean="0">
                <a:ln>
                  <a:noFill/>
                </a:ln>
                <a:solidFill>
                  <a:srgbClr val="000000"/>
                </a:solidFill>
                <a:effectLst/>
                <a:uLnTx/>
                <a:uFillTx/>
              </a:rPr>
              <a:t>Discussion</a:t>
            </a:r>
            <a:r>
              <a:rPr kumimoji="0" lang="en-US" b="0" i="0" u="none" strike="noStrike" kern="0" cap="none" spc="0" normalizeH="0" noProof="0" dirty="0" smtClean="0">
                <a:ln>
                  <a:noFill/>
                </a:ln>
                <a:solidFill>
                  <a:srgbClr val="000000"/>
                </a:solidFill>
                <a:effectLst/>
                <a:uLnTx/>
                <a:uFillTx/>
              </a:rPr>
              <a:t> Points</a:t>
            </a:r>
            <a:endParaRPr kumimoji="0" lang="en-US" b="0" i="0" u="none" strike="noStrike" kern="0" cap="none" spc="0" normalizeH="0" baseline="0" noProof="0" dirty="0" smtClean="0">
              <a:ln>
                <a:noFill/>
              </a:ln>
              <a:solidFill>
                <a:srgbClr val="000000"/>
              </a:solidFill>
              <a:effectLst/>
              <a:uLnTx/>
              <a:uFillTx/>
            </a:endParaRPr>
          </a:p>
        </p:txBody>
      </p:sp>
      <p:sp>
        <p:nvSpPr>
          <p:cNvPr id="27" name="TextBox 26"/>
          <p:cNvSpPr txBox="1"/>
          <p:nvPr/>
        </p:nvSpPr>
        <p:spPr>
          <a:xfrm>
            <a:off x="10101581" y="1785679"/>
            <a:ext cx="1239253" cy="246221"/>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kumimoji="0" lang="en-US" sz="1600" b="1" i="0" u="sng" strike="noStrike" kern="0" cap="none" spc="0" normalizeH="0" baseline="0" noProof="0" dirty="0" smtClean="0">
                <a:ln>
                  <a:noFill/>
                </a:ln>
                <a:solidFill>
                  <a:srgbClr val="0070C0"/>
                </a:solidFill>
                <a:effectLst/>
                <a:uLnTx/>
                <a:uFillTx/>
              </a:rPr>
              <a:t>MOM</a:t>
            </a:r>
          </a:p>
        </p:txBody>
      </p:sp>
      <p:sp>
        <p:nvSpPr>
          <p:cNvPr id="29" name="TextBox 28"/>
          <p:cNvSpPr txBox="1"/>
          <p:nvPr/>
        </p:nvSpPr>
        <p:spPr>
          <a:xfrm>
            <a:off x="10101580" y="2218466"/>
            <a:ext cx="1239253" cy="1292662"/>
          </a:xfrm>
          <a:prstGeom prst="rect">
            <a:avLst/>
          </a:prstGeom>
          <a:noFill/>
        </p:spPr>
        <p:txBody>
          <a:bodyPr wrap="square" lIns="0" tIns="0" rIns="0" bIns="0" rtlCol="0">
            <a:spAutoFit/>
          </a:bodyPr>
          <a:lstStyle/>
          <a:p>
            <a:pPr marL="171450" indent="-171450" fontAlgn="auto">
              <a:spcBef>
                <a:spcPts val="0"/>
              </a:spcBef>
              <a:spcAft>
                <a:spcPts val="0"/>
              </a:spcAft>
              <a:buClr>
                <a:srgbClr val="879BAA"/>
              </a:buClr>
              <a:buFont typeface="Wingdings" panose="05000000000000000000" pitchFamily="2" charset="2"/>
              <a:buChar char="v"/>
            </a:pPr>
            <a:r>
              <a:rPr lang="en-US" sz="1200" dirty="0">
                <a:solidFill>
                  <a:schemeClr val="tx2">
                    <a:lumMod val="75000"/>
                    <a:lumOff val="25000"/>
                  </a:schemeClr>
                </a:solidFill>
              </a:rPr>
              <a:t>Form a Task Force including IT and Business Owners to Brainstorm</a:t>
            </a:r>
          </a:p>
          <a:p>
            <a:pPr marL="0" marR="0" indent="0" defTabSz="914400" eaLnBrk="1" fontAlgn="auto" latinLnBrk="0" hangingPunct="1">
              <a:lnSpc>
                <a:spcPct val="100000"/>
              </a:lnSpc>
              <a:spcBef>
                <a:spcPts val="0"/>
              </a:spcBef>
              <a:spcAft>
                <a:spcPts val="0"/>
              </a:spcAft>
              <a:buClr>
                <a:srgbClr val="879BAA"/>
              </a:buClr>
              <a:buSzTx/>
              <a:buFontTx/>
              <a:buNone/>
              <a:tabLst/>
            </a:pPr>
            <a:endParaRPr kumimoji="0" lang="en-US" sz="1200" b="1" i="0" u="none" strike="noStrike" kern="0" cap="none" spc="0" normalizeH="0" baseline="0" noProof="0" dirty="0" smtClean="0">
              <a:ln>
                <a:noFill/>
              </a:ln>
              <a:solidFill>
                <a:schemeClr val="tx2">
                  <a:lumMod val="75000"/>
                  <a:lumOff val="25000"/>
                </a:schemeClr>
              </a:solidFill>
              <a:effectLst/>
              <a:uLnTx/>
              <a:uFillTx/>
            </a:endParaRPr>
          </a:p>
        </p:txBody>
      </p:sp>
      <p:sp>
        <p:nvSpPr>
          <p:cNvPr id="30" name="TextBox 29"/>
          <p:cNvSpPr txBox="1"/>
          <p:nvPr/>
        </p:nvSpPr>
        <p:spPr>
          <a:xfrm>
            <a:off x="10101581" y="3390886"/>
            <a:ext cx="1239253" cy="738664"/>
          </a:xfrm>
          <a:prstGeom prst="rect">
            <a:avLst/>
          </a:prstGeom>
          <a:noFill/>
        </p:spPr>
        <p:txBody>
          <a:bodyPr wrap="square" lIns="0" tIns="0" rIns="0" bIns="0" rtlCol="0">
            <a:spAutoFit/>
          </a:bodyPr>
          <a:lstStyle/>
          <a:p>
            <a:pPr marL="171450" indent="-171450">
              <a:buFont typeface="Wingdings" panose="05000000000000000000" pitchFamily="2" charset="2"/>
              <a:buChar char="v"/>
            </a:pPr>
            <a:r>
              <a:rPr lang="en-US" sz="1200" dirty="0">
                <a:solidFill>
                  <a:schemeClr val="tx2">
                    <a:lumMod val="75000"/>
                    <a:lumOff val="25000"/>
                  </a:schemeClr>
                </a:solidFill>
              </a:rPr>
              <a:t>Propose strategy and report back in 2 weeks</a:t>
            </a:r>
          </a:p>
        </p:txBody>
      </p:sp>
      <p:sp>
        <p:nvSpPr>
          <p:cNvPr id="31" name="TextBox 30"/>
          <p:cNvSpPr txBox="1"/>
          <p:nvPr/>
        </p:nvSpPr>
        <p:spPr>
          <a:xfrm>
            <a:off x="10101579" y="4205120"/>
            <a:ext cx="1239253" cy="1200329"/>
          </a:xfrm>
          <a:prstGeom prst="rect">
            <a:avLst/>
          </a:prstGeom>
          <a:noFill/>
        </p:spPr>
        <p:txBody>
          <a:bodyPr wrap="square" lIns="0" tIns="0" rIns="0" bIns="0" rtlCol="0">
            <a:spAutoFit/>
          </a:bodyPr>
          <a:lstStyle/>
          <a:p>
            <a:pPr marL="171450" indent="-171450">
              <a:buFont typeface="Wingdings" panose="05000000000000000000" pitchFamily="2" charset="2"/>
              <a:buChar char="v"/>
            </a:pPr>
            <a:r>
              <a:rPr lang="en-US" sz="1200" dirty="0">
                <a:solidFill>
                  <a:schemeClr val="tx2">
                    <a:lumMod val="75000"/>
                    <a:lumOff val="25000"/>
                  </a:schemeClr>
                </a:solidFill>
              </a:rPr>
              <a:t>Key Directives to focus on:</a:t>
            </a:r>
          </a:p>
          <a:p>
            <a:pPr marL="171450" indent="-171450">
              <a:buFont typeface="Arial" panose="020B0604020202020204" pitchFamily="34" charset="0"/>
              <a:buChar char="•"/>
            </a:pPr>
            <a:r>
              <a:rPr lang="en-US" sz="1200" dirty="0">
                <a:solidFill>
                  <a:schemeClr val="tx2">
                    <a:lumMod val="75000"/>
                    <a:lumOff val="25000"/>
                  </a:schemeClr>
                </a:solidFill>
              </a:rPr>
              <a:t>Agility</a:t>
            </a:r>
          </a:p>
          <a:p>
            <a:pPr marL="171450" indent="-171450">
              <a:buFont typeface="Arial" panose="020B0604020202020204" pitchFamily="34" charset="0"/>
              <a:buChar char="•"/>
            </a:pPr>
            <a:r>
              <a:rPr lang="en-US" sz="1200" dirty="0">
                <a:solidFill>
                  <a:schemeClr val="tx2">
                    <a:lumMod val="75000"/>
                    <a:lumOff val="25000"/>
                  </a:schemeClr>
                </a:solidFill>
              </a:rPr>
              <a:t>Cost</a:t>
            </a:r>
          </a:p>
          <a:p>
            <a:pPr marL="171450" indent="-171450">
              <a:buFont typeface="Arial" panose="020B0604020202020204" pitchFamily="34" charset="0"/>
              <a:buChar char="•"/>
            </a:pPr>
            <a:r>
              <a:rPr lang="en-US" sz="1200" dirty="0">
                <a:solidFill>
                  <a:schemeClr val="tx2">
                    <a:lumMod val="75000"/>
                    <a:lumOff val="25000"/>
                  </a:schemeClr>
                </a:solidFill>
              </a:rPr>
              <a:t>Vulnerability</a:t>
            </a:r>
          </a:p>
        </p:txBody>
      </p:sp>
      <p:sp>
        <p:nvSpPr>
          <p:cNvPr id="32" name="TextBox 31"/>
          <p:cNvSpPr txBox="1"/>
          <p:nvPr/>
        </p:nvSpPr>
        <p:spPr>
          <a:xfrm>
            <a:off x="5891434" y="4901692"/>
            <a:ext cx="1673429"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dirty="0"/>
              <a:t>ABC</a:t>
            </a:r>
          </a:p>
        </p:txBody>
      </p:sp>
      <p:sp>
        <p:nvSpPr>
          <p:cNvPr id="33" name="TextBox 32"/>
          <p:cNvSpPr txBox="1"/>
          <p:nvPr/>
        </p:nvSpPr>
        <p:spPr>
          <a:xfrm>
            <a:off x="5942559" y="2787242"/>
            <a:ext cx="1673429"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dirty="0"/>
              <a:t>ABC</a:t>
            </a:r>
          </a:p>
        </p:txBody>
      </p:sp>
      <p:sp>
        <p:nvSpPr>
          <p:cNvPr id="34" name="TextBox 33"/>
          <p:cNvSpPr txBox="1"/>
          <p:nvPr/>
        </p:nvSpPr>
        <p:spPr>
          <a:xfrm>
            <a:off x="5891435" y="3779214"/>
            <a:ext cx="1673429"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dirty="0"/>
              <a:t>ABC</a:t>
            </a:r>
          </a:p>
        </p:txBody>
      </p:sp>
      <p:sp>
        <p:nvSpPr>
          <p:cNvPr id="35" name="TextBox 34"/>
          <p:cNvSpPr txBox="1"/>
          <p:nvPr/>
        </p:nvSpPr>
        <p:spPr>
          <a:xfrm>
            <a:off x="5958282" y="1706811"/>
            <a:ext cx="1673429"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dirty="0"/>
              <a:t>ABC</a:t>
            </a:r>
          </a:p>
        </p:txBody>
      </p:sp>
      <p:sp>
        <p:nvSpPr>
          <p:cNvPr id="36" name="TextBox 35"/>
          <p:cNvSpPr txBox="1"/>
          <p:nvPr/>
        </p:nvSpPr>
        <p:spPr>
          <a:xfrm>
            <a:off x="5958283" y="5962910"/>
            <a:ext cx="1673429" cy="276999"/>
          </a:xfrm>
          <a:prstGeom prst="rect">
            <a:avLst/>
          </a:prstGeom>
          <a:noFill/>
        </p:spPr>
        <p:txBody>
          <a:bodyPr wrap="square" lIns="0" tIns="0" rIns="0" bIns="0" rtlCol="0">
            <a:spAutoFit/>
          </a:bodyPr>
          <a:lstStyle/>
          <a:p>
            <a:pPr marL="0" marR="0" indent="0" defTabSz="914400" eaLnBrk="1" fontAlgn="auto" latinLnBrk="0" hangingPunct="1">
              <a:lnSpc>
                <a:spcPct val="100000"/>
              </a:lnSpc>
              <a:spcBef>
                <a:spcPts val="0"/>
              </a:spcBef>
              <a:spcAft>
                <a:spcPts val="0"/>
              </a:spcAft>
              <a:buClr>
                <a:srgbClr val="879BAA"/>
              </a:buClr>
              <a:buSzTx/>
              <a:buFontTx/>
              <a:buNone/>
              <a:tabLst/>
            </a:pPr>
            <a:r>
              <a:rPr lang="en-US" dirty="0"/>
              <a:t>ABC</a:t>
            </a:r>
          </a:p>
        </p:txBody>
      </p:sp>
    </p:spTree>
    <p:extLst>
      <p:ext uri="{BB962C8B-B14F-4D97-AF65-F5344CB8AC3E}">
        <p14:creationId xmlns:p14="http://schemas.microsoft.com/office/powerpoint/2010/main" val="245005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additive="base">
                                        <p:cTn id="99" dur="500" fill="hold"/>
                                        <p:tgtEl>
                                          <p:spTgt spid="31"/>
                                        </p:tgtEl>
                                        <p:attrNameLst>
                                          <p:attrName>ppt_x</p:attrName>
                                        </p:attrNameLst>
                                      </p:cBhvr>
                                      <p:tavLst>
                                        <p:tav tm="0">
                                          <p:val>
                                            <p:strVal val="#ppt_x"/>
                                          </p:val>
                                        </p:tav>
                                        <p:tav tm="100000">
                                          <p:val>
                                            <p:strVal val="#ppt_x"/>
                                          </p:val>
                                        </p:tav>
                                      </p:tavLst>
                                    </p:anim>
                                    <p:anim calcmode="lin" valueType="num">
                                      <p:cBhvr additive="base">
                                        <p:cTn id="10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9" grpId="0"/>
      <p:bldP spid="30" grpId="0"/>
      <p:bldP spid="31" grpId="0"/>
      <p:bldP spid="32" grpId="0"/>
      <p:bldP spid="33" grpId="0"/>
      <p:bldP spid="34" grpId="0"/>
      <p:bldP spid="35"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Canary?</a:t>
            </a:r>
            <a:endParaRPr lang="en-US" dirty="0"/>
          </a:p>
        </p:txBody>
      </p:sp>
      <p:sp>
        <p:nvSpPr>
          <p:cNvPr id="3" name="Rectangle 2"/>
          <p:cNvSpPr/>
          <p:nvPr/>
        </p:nvSpPr>
        <p:spPr>
          <a:xfrm>
            <a:off x="3080825" y="1383864"/>
            <a:ext cx="7437155" cy="4824398"/>
          </a:xfrm>
          <a:prstGeom prst="rect">
            <a:avLst/>
          </a:prstGeom>
        </p:spPr>
        <p:txBody>
          <a:bodyPr wrap="square">
            <a:spAutoFit/>
          </a:bodyPr>
          <a:lstStyle/>
          <a:p>
            <a:pPr marL="285750" indent="-285750">
              <a:buFont typeface="Arial" panose="020B0604020202020204" pitchFamily="34" charset="0"/>
              <a:buChar char="•"/>
            </a:pPr>
            <a:r>
              <a:rPr lang="en-US" sz="1500" dirty="0">
                <a:solidFill>
                  <a:schemeClr val="tx1"/>
                </a:solidFill>
              </a:rPr>
              <a:t>The essence of blue-green is deploying all at once</a:t>
            </a:r>
          </a:p>
          <a:p>
            <a:pPr marL="285750" indent="-285750">
              <a:buFont typeface="Arial" panose="020B0604020202020204" pitchFamily="34" charset="0"/>
              <a:buChar char="•"/>
            </a:pPr>
            <a:r>
              <a:rPr lang="en-US" sz="1500" dirty="0">
                <a:solidFill>
                  <a:schemeClr val="tx1"/>
                </a:solidFill>
              </a:rPr>
              <a:t>The essence of canary deployment is deploying </a:t>
            </a:r>
            <a:r>
              <a:rPr lang="en-US" sz="1500" dirty="0" smtClean="0">
                <a:solidFill>
                  <a:schemeClr val="tx1"/>
                </a:solidFill>
              </a:rPr>
              <a:t>incrementally</a:t>
            </a:r>
            <a:r>
              <a:rPr lang="en-US" sz="1500" dirty="0">
                <a:solidFill>
                  <a:schemeClr val="tx1"/>
                </a:solidFill>
              </a:rPr>
              <a:t> </a:t>
            </a:r>
            <a:r>
              <a:rPr lang="en-US" sz="1500" dirty="0" smtClean="0">
                <a:solidFill>
                  <a:schemeClr val="tx1"/>
                </a:solidFill>
              </a:rPr>
              <a:t>to a small subset of users.</a:t>
            </a:r>
            <a:endParaRPr lang="en-US" sz="1500" dirty="0">
              <a:solidFill>
                <a:schemeClr val="tx1"/>
              </a:solidFill>
            </a:endParaRPr>
          </a:p>
          <a:p>
            <a:endParaRPr lang="en-US" sz="1500" dirty="0" smtClean="0">
              <a:solidFill>
                <a:schemeClr val="tx1"/>
              </a:solidFill>
            </a:endParaRPr>
          </a:p>
          <a:p>
            <a:r>
              <a:rPr lang="en-US" sz="1500" dirty="0" smtClean="0">
                <a:solidFill>
                  <a:schemeClr val="tx1"/>
                </a:solidFill>
              </a:rPr>
              <a:t>You </a:t>
            </a:r>
            <a:r>
              <a:rPr lang="en-US" sz="1500" dirty="0">
                <a:solidFill>
                  <a:schemeClr val="tx1"/>
                </a:solidFill>
              </a:rPr>
              <a:t>need to do a canary release </a:t>
            </a:r>
            <a:endParaRPr lang="en-US" sz="1500" dirty="0" smtClean="0">
              <a:solidFill>
                <a:schemeClr val="tx1"/>
              </a:solidFill>
            </a:endParaRPr>
          </a:p>
          <a:p>
            <a:pPr marL="285750" indent="-285750">
              <a:buFont typeface="Arial" panose="020B0604020202020204" pitchFamily="34" charset="0"/>
              <a:buChar char="•"/>
            </a:pPr>
            <a:r>
              <a:rPr lang="en-US" sz="1500" dirty="0" smtClean="0">
                <a:solidFill>
                  <a:schemeClr val="tx1"/>
                </a:solidFill>
              </a:rPr>
              <a:t>If </a:t>
            </a:r>
            <a:r>
              <a:rPr lang="en-US" sz="1500" dirty="0">
                <a:solidFill>
                  <a:schemeClr val="tx1"/>
                </a:solidFill>
              </a:rPr>
              <a:t>you're not completely certain that the new version will function correctly in production. </a:t>
            </a:r>
            <a:endParaRPr lang="en-US" sz="1500" dirty="0" smtClean="0">
              <a:solidFill>
                <a:schemeClr val="tx1"/>
              </a:solidFill>
            </a:endParaRPr>
          </a:p>
          <a:p>
            <a:pPr marL="285750" indent="-285750">
              <a:buFont typeface="Arial" panose="020B0604020202020204" pitchFamily="34" charset="0"/>
              <a:buChar char="•"/>
            </a:pPr>
            <a:r>
              <a:rPr lang="en-US" sz="1500" dirty="0" smtClean="0">
                <a:solidFill>
                  <a:schemeClr val="tx1"/>
                </a:solidFill>
              </a:rPr>
              <a:t>Rollout </a:t>
            </a:r>
            <a:r>
              <a:rPr lang="en-US" sz="1500" dirty="0">
                <a:solidFill>
                  <a:schemeClr val="tx1"/>
                </a:solidFill>
              </a:rPr>
              <a:t>the new version to a region or a specific location first; </a:t>
            </a:r>
            <a:endParaRPr lang="en-US" sz="1500" dirty="0" smtClean="0">
              <a:solidFill>
                <a:schemeClr val="tx1"/>
              </a:solidFill>
            </a:endParaRPr>
          </a:p>
          <a:p>
            <a:pPr marL="285750" indent="-285750">
              <a:buFont typeface="Arial" panose="020B0604020202020204" pitchFamily="34" charset="0"/>
              <a:buChar char="•"/>
            </a:pPr>
            <a:r>
              <a:rPr lang="en-US" sz="1500" dirty="0" smtClean="0">
                <a:solidFill>
                  <a:schemeClr val="tx1"/>
                </a:solidFill>
              </a:rPr>
              <a:t>If </a:t>
            </a:r>
            <a:r>
              <a:rPr lang="en-US" sz="1500" dirty="0">
                <a:solidFill>
                  <a:schemeClr val="tx1"/>
                </a:solidFill>
              </a:rPr>
              <a:t>you have multiple brands you can rollout to a single brand </a:t>
            </a:r>
            <a:r>
              <a:rPr lang="en-US" sz="1500" dirty="0" smtClean="0">
                <a:solidFill>
                  <a:schemeClr val="tx1"/>
                </a:solidFill>
              </a:rPr>
              <a:t>first</a:t>
            </a:r>
          </a:p>
          <a:p>
            <a:pPr marL="285750" indent="-285750">
              <a:buFont typeface="Arial" panose="020B0604020202020204" pitchFamily="34" charset="0"/>
              <a:buChar char="•"/>
            </a:pPr>
            <a:r>
              <a:rPr lang="en-US" sz="1500" dirty="0" smtClean="0">
                <a:solidFill>
                  <a:schemeClr val="tx1"/>
                </a:solidFill>
              </a:rPr>
              <a:t>Multiple strategies can be used such as the </a:t>
            </a:r>
            <a:r>
              <a:rPr lang="en-US" sz="1500" dirty="0">
                <a:solidFill>
                  <a:schemeClr val="tx1"/>
                </a:solidFill>
              </a:rPr>
              <a:t>first one being visible only to their internal employees and having all the </a:t>
            </a:r>
            <a:r>
              <a:rPr lang="en-US" sz="1500" dirty="0" smtClean="0">
                <a:solidFill>
                  <a:schemeClr val="tx1"/>
                </a:solidFill>
              </a:rPr>
              <a:t>Feature Toggles turned </a:t>
            </a:r>
            <a:r>
              <a:rPr lang="en-US" sz="1500" dirty="0">
                <a:solidFill>
                  <a:schemeClr val="tx1"/>
                </a:solidFill>
              </a:rPr>
              <a:t>on so they can detect problems with new features </a:t>
            </a:r>
            <a:r>
              <a:rPr lang="en-US" sz="1500" dirty="0" smtClean="0">
                <a:solidFill>
                  <a:schemeClr val="tx1"/>
                </a:solidFill>
              </a:rPr>
              <a:t>early.</a:t>
            </a:r>
          </a:p>
          <a:p>
            <a:pPr marL="285750" indent="-285750">
              <a:buFont typeface="Arial" panose="020B0604020202020204" pitchFamily="34" charset="0"/>
              <a:buChar char="•"/>
            </a:pPr>
            <a:r>
              <a:rPr lang="en-US" sz="1500" dirty="0" smtClean="0">
                <a:solidFill>
                  <a:schemeClr val="tx1"/>
                </a:solidFill>
              </a:rPr>
              <a:t>Ability </a:t>
            </a:r>
            <a:r>
              <a:rPr lang="en-US" sz="1500" dirty="0">
                <a:solidFill>
                  <a:schemeClr val="tx1"/>
                </a:solidFill>
              </a:rPr>
              <a:t>to do capacity testing of the new version in a production environment </a:t>
            </a:r>
            <a:r>
              <a:rPr lang="en-US" sz="1500" dirty="0" smtClean="0">
                <a:solidFill>
                  <a:schemeClr val="tx1"/>
                </a:solidFill>
              </a:rPr>
              <a:t>by slowly ramping up the load and monitoring the metrics with </a:t>
            </a:r>
            <a:r>
              <a:rPr lang="en-US" sz="1500" dirty="0">
                <a:solidFill>
                  <a:schemeClr val="tx1"/>
                </a:solidFill>
              </a:rPr>
              <a:t>a safe rollback strategy if issues are </a:t>
            </a:r>
            <a:r>
              <a:rPr lang="en-US" sz="1500" dirty="0" smtClean="0">
                <a:solidFill>
                  <a:schemeClr val="tx1"/>
                </a:solidFill>
              </a:rPr>
              <a:t>found. </a:t>
            </a:r>
          </a:p>
          <a:p>
            <a:pPr marL="285750" indent="-285750">
              <a:buFont typeface="Arial" panose="020B0604020202020204" pitchFamily="34" charset="0"/>
              <a:buChar char="•"/>
            </a:pPr>
            <a:r>
              <a:rPr lang="en-US" sz="1500" dirty="0">
                <a:solidFill>
                  <a:schemeClr val="tx1"/>
                </a:solidFill>
              </a:rPr>
              <a:t>Canary releases can be used as a way to implement A/B </a:t>
            </a:r>
            <a:r>
              <a:rPr lang="en-US" sz="1500" dirty="0" smtClean="0">
                <a:solidFill>
                  <a:schemeClr val="tx1"/>
                </a:solidFill>
              </a:rPr>
              <a:t>testing.</a:t>
            </a:r>
          </a:p>
        </p:txBody>
      </p:sp>
      <p:pic>
        <p:nvPicPr>
          <p:cNvPr id="7" name="Picture 6"/>
          <p:cNvPicPr>
            <a:picLocks noChangeAspect="1"/>
          </p:cNvPicPr>
          <p:nvPr/>
        </p:nvPicPr>
        <p:blipFill>
          <a:blip r:embed="rId2"/>
          <a:stretch>
            <a:fillRect/>
          </a:stretch>
        </p:blipFill>
        <p:spPr>
          <a:xfrm>
            <a:off x="385640" y="3745941"/>
            <a:ext cx="2018141" cy="2336125"/>
          </a:xfrm>
          <a:prstGeom prst="rect">
            <a:avLst/>
          </a:prstGeom>
        </p:spPr>
      </p:pic>
      <p:pic>
        <p:nvPicPr>
          <p:cNvPr id="8" name="Picture 7"/>
          <p:cNvPicPr>
            <a:picLocks noChangeAspect="1"/>
          </p:cNvPicPr>
          <p:nvPr/>
        </p:nvPicPr>
        <p:blipFill>
          <a:blip r:embed="rId3"/>
          <a:stretch>
            <a:fillRect/>
          </a:stretch>
        </p:blipFill>
        <p:spPr>
          <a:xfrm>
            <a:off x="385641" y="1381249"/>
            <a:ext cx="2018141" cy="2094586"/>
          </a:xfrm>
          <a:prstGeom prst="rect">
            <a:avLst/>
          </a:prstGeom>
        </p:spPr>
      </p:pic>
    </p:spTree>
    <p:extLst>
      <p:ext uri="{BB962C8B-B14F-4D97-AF65-F5344CB8AC3E}">
        <p14:creationId xmlns:p14="http://schemas.microsoft.com/office/powerpoint/2010/main" val="6197026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Demo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112" y="1572099"/>
            <a:ext cx="5748000" cy="4602980"/>
          </a:xfrm>
          <a:prstGeom prst="rect">
            <a:avLst/>
          </a:prstGeom>
        </p:spPr>
      </p:pic>
    </p:spTree>
    <p:extLst>
      <p:ext uri="{BB962C8B-B14F-4D97-AF65-F5344CB8AC3E}">
        <p14:creationId xmlns:p14="http://schemas.microsoft.com/office/powerpoint/2010/main" val="386785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Demo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047" y="1427640"/>
            <a:ext cx="8934938" cy="5431948"/>
          </a:xfrm>
          <a:prstGeom prst="rect">
            <a:avLst/>
          </a:prstGeom>
        </p:spPr>
      </p:pic>
    </p:spTree>
    <p:extLst>
      <p:ext uri="{BB962C8B-B14F-4D97-AF65-F5344CB8AC3E}">
        <p14:creationId xmlns:p14="http://schemas.microsoft.com/office/powerpoint/2010/main" val="1017902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3200" dirty="0"/>
          </a:p>
        </p:txBody>
      </p:sp>
      <p:sp>
        <p:nvSpPr>
          <p:cNvPr id="3" name="TextBox 2"/>
          <p:cNvSpPr txBox="1"/>
          <p:nvPr/>
        </p:nvSpPr>
        <p:spPr>
          <a:xfrm>
            <a:off x="485518" y="2562698"/>
            <a:ext cx="10891520" cy="1015663"/>
          </a:xfrm>
          <a:prstGeom prst="rect">
            <a:avLst/>
          </a:prstGeom>
          <a:noFill/>
        </p:spPr>
        <p:txBody>
          <a:bodyPr wrap="square" lIns="0" tIns="0" rIns="0" bIns="0" rtlCol="0" anchor="ctr">
            <a:spAutoFit/>
          </a:bodyPr>
          <a:lstStyle/>
          <a:p>
            <a:pPr marR="0" algn="ctr" defTabSz="914400" eaLnBrk="1" fontAlgn="auto" latinLnBrk="0" hangingPunct="1">
              <a:lnSpc>
                <a:spcPct val="100000"/>
              </a:lnSpc>
              <a:spcBef>
                <a:spcPts val="0"/>
              </a:spcBef>
              <a:spcAft>
                <a:spcPts val="0"/>
              </a:spcAft>
              <a:buClr>
                <a:srgbClr val="879BAA"/>
              </a:buClr>
              <a:buSzTx/>
              <a:tabLst/>
            </a:pPr>
            <a:r>
              <a:rPr lang="en-US" sz="6600" kern="0" noProof="0" dirty="0" smtClean="0">
                <a:solidFill>
                  <a:srgbClr val="000000"/>
                </a:solidFill>
                <a:latin typeface="Bookman Old Style" panose="02050604050505020204" pitchFamily="18" charset="0"/>
              </a:rPr>
              <a:t>Thank You!</a:t>
            </a:r>
            <a:endParaRPr kumimoji="0" lang="en-US" sz="6600" b="0" i="0" u="none" strike="noStrike" kern="0" cap="none" spc="0" normalizeH="0" baseline="0" noProof="0" dirty="0" smtClean="0">
              <a:ln>
                <a:noFill/>
              </a:ln>
              <a:solidFill>
                <a:srgbClr val="000000"/>
              </a:solidFill>
              <a:effectLst/>
              <a:uLnTx/>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715" y="3578361"/>
            <a:ext cx="2143125" cy="2143125"/>
          </a:xfrm>
          <a:prstGeom prst="rect">
            <a:avLst/>
          </a:prstGeom>
        </p:spPr>
      </p:pic>
    </p:spTree>
    <p:extLst>
      <p:ext uri="{BB962C8B-B14F-4D97-AF65-F5344CB8AC3E}">
        <p14:creationId xmlns:p14="http://schemas.microsoft.com/office/powerpoint/2010/main" val="2464851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Vertical Scroll 35"/>
          <p:cNvSpPr/>
          <p:nvPr/>
        </p:nvSpPr>
        <p:spPr bwMode="auto">
          <a:xfrm>
            <a:off x="10094330" y="1147160"/>
            <a:ext cx="2134089" cy="4777217"/>
          </a:xfrm>
          <a:prstGeom prst="verticalScroll">
            <a:avLst/>
          </a:prstGeom>
          <a:ln/>
          <a:extLst/>
        </p:spPr>
        <p:style>
          <a:lnRef idx="2">
            <a:schemeClr val="dk1"/>
          </a:lnRef>
          <a:fillRef idx="1">
            <a:schemeClr val="lt1"/>
          </a:fillRef>
          <a:effectRef idx="0">
            <a:schemeClr val="dk1"/>
          </a:effectRef>
          <a:fontRef idx="minor">
            <a:schemeClr val="dk1"/>
          </a:fontRef>
        </p:style>
        <p:txBody>
          <a:bodyPr wrap="square" lIns="108038" tIns="54019" rIns="108038" bIns="54019" numCol="1" spcCol="72000" rtlCol="0" anchor="ctr" anchorCtr="0">
            <a:noAutofit/>
          </a:bodyPr>
          <a:lstStyle/>
          <a:p>
            <a:pPr fontAlgn="auto">
              <a:spcBef>
                <a:spcPts val="0"/>
              </a:spcBef>
              <a:spcAft>
                <a:spcPts val="0"/>
              </a:spcAft>
            </a:pPr>
            <a:r>
              <a:rPr lang="en-US" sz="1200" dirty="0">
                <a:solidFill>
                  <a:srgbClr val="000000"/>
                </a:solidFill>
              </a:rPr>
              <a:t> </a:t>
            </a:r>
          </a:p>
          <a:p>
            <a:pPr fontAlgn="auto">
              <a:spcBef>
                <a:spcPts val="0"/>
              </a:spcBef>
              <a:spcAft>
                <a:spcPts val="0"/>
              </a:spcAft>
            </a:pPr>
            <a:r>
              <a:rPr lang="en-US" sz="1200" dirty="0">
                <a:solidFill>
                  <a:srgbClr val="000000"/>
                </a:solidFill>
              </a:rPr>
              <a:t> </a:t>
            </a:r>
            <a:endParaRPr lang="en-US" sz="1200" kern="0" dirty="0">
              <a:solidFill>
                <a:srgbClr val="000000"/>
              </a:solidFill>
            </a:endParaRPr>
          </a:p>
        </p:txBody>
      </p:sp>
      <p:sp>
        <p:nvSpPr>
          <p:cNvPr id="5" name="Title 4"/>
          <p:cNvSpPr>
            <a:spLocks noGrp="1"/>
          </p:cNvSpPr>
          <p:nvPr>
            <p:ph type="title"/>
          </p:nvPr>
        </p:nvSpPr>
        <p:spPr/>
        <p:txBody>
          <a:bodyPr/>
          <a:lstStyle/>
          <a:p>
            <a:r>
              <a:rPr lang="en-US" dirty="0" smtClean="0"/>
              <a:t>Emergency Board meeting of BestPLM.INC to discuss poor results and way forward:</a:t>
            </a:r>
            <a:endParaRPr lang="en-US" dirty="0"/>
          </a:p>
        </p:txBody>
      </p:sp>
      <p:sp>
        <p:nvSpPr>
          <p:cNvPr id="6" name="Text Placeholder 5"/>
          <p:cNvSpPr>
            <a:spLocks noGrp="1"/>
          </p:cNvSpPr>
          <p:nvPr>
            <p:ph type="body" sz="quarter" idx="13"/>
          </p:nvPr>
        </p:nvSpPr>
        <p:spPr>
          <a:xfrm>
            <a:off x="12539365" y="1544089"/>
            <a:ext cx="1295999" cy="4753100"/>
          </a:xfrm>
        </p:spPr>
        <p:txBody>
          <a:bodyPr/>
          <a:lstStyle/>
          <a:p>
            <a:pPr marL="0" indent="0">
              <a:buNone/>
            </a:pPr>
            <a:r>
              <a:rPr lang="en-US" b="1" dirty="0" smtClean="0">
                <a:solidFill>
                  <a:srgbClr val="005F87"/>
                </a:solidFill>
              </a:rPr>
              <a:t>Minutes of meeting:</a:t>
            </a:r>
          </a:p>
          <a:p>
            <a:r>
              <a:rPr lang="en-US" dirty="0" smtClean="0"/>
              <a:t>Form a Task Force including IT and Business Owners to Brainstorm</a:t>
            </a:r>
          </a:p>
          <a:p>
            <a:r>
              <a:rPr lang="en-US" dirty="0" smtClean="0"/>
              <a:t>Propose strategy and report back in 2 weeks</a:t>
            </a:r>
          </a:p>
          <a:p>
            <a:r>
              <a:rPr lang="en-US" dirty="0" smtClean="0"/>
              <a:t>Key Directives to focus on:</a:t>
            </a:r>
          </a:p>
          <a:p>
            <a:pPr>
              <a:buFont typeface="Wingdings" panose="05000000000000000000" pitchFamily="2" charset="2"/>
              <a:buChar char="§"/>
            </a:pPr>
            <a:r>
              <a:rPr lang="en-US" dirty="0" smtClean="0"/>
              <a:t>Agility</a:t>
            </a:r>
          </a:p>
          <a:p>
            <a:pPr>
              <a:buFont typeface="Wingdings" panose="05000000000000000000" pitchFamily="2" charset="2"/>
              <a:buChar char="§"/>
            </a:pPr>
            <a:r>
              <a:rPr lang="en-US" dirty="0" smtClean="0"/>
              <a:t>Cost</a:t>
            </a:r>
          </a:p>
          <a:p>
            <a:pPr>
              <a:buFont typeface="Wingdings" panose="05000000000000000000" pitchFamily="2" charset="2"/>
              <a:buChar char="§"/>
            </a:pPr>
            <a:r>
              <a:rPr lang="en-US" dirty="0" smtClean="0"/>
              <a:t>Vulnerability</a:t>
            </a:r>
          </a:p>
          <a:p>
            <a:pPr marL="0" indent="0">
              <a:buNone/>
            </a:pPr>
            <a:endParaRPr lang="en-US" dirty="0" smtClean="0"/>
          </a:p>
          <a:p>
            <a:pPr marL="0" indent="0">
              <a:buNone/>
            </a:pPr>
            <a:endParaRPr lang="en-US" dirty="0" smtClean="0"/>
          </a:p>
        </p:txBody>
      </p:sp>
      <p:sp>
        <p:nvSpPr>
          <p:cNvPr id="8" name="Oval 7"/>
          <p:cNvSpPr/>
          <p:nvPr/>
        </p:nvSpPr>
        <p:spPr bwMode="auto">
          <a:xfrm>
            <a:off x="72659" y="1714665"/>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 Fast Competitor Launches</a:t>
            </a:r>
          </a:p>
        </p:txBody>
      </p:sp>
      <p:sp>
        <p:nvSpPr>
          <p:cNvPr id="9" name="Oval 8"/>
          <p:cNvSpPr/>
          <p:nvPr/>
        </p:nvSpPr>
        <p:spPr bwMode="auto">
          <a:xfrm>
            <a:off x="-1432107" y="5104770"/>
            <a:ext cx="3176268"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Up/Downscale/ Move of Apps and Workload</a:t>
            </a:r>
          </a:p>
        </p:txBody>
      </p:sp>
      <p:sp>
        <p:nvSpPr>
          <p:cNvPr id="10" name="Oval 9"/>
          <p:cNvSpPr/>
          <p:nvPr/>
        </p:nvSpPr>
        <p:spPr bwMode="auto">
          <a:xfrm>
            <a:off x="-323917" y="3920639"/>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High </a:t>
            </a:r>
            <a:r>
              <a:rPr lang="en-US" dirty="0" err="1" smtClean="0">
                <a:solidFill>
                  <a:srgbClr val="000000"/>
                </a:solidFill>
                <a:latin typeface="Arial"/>
                <a:ea typeface="Arial Unicode MS" panose="020B0604020202020204" pitchFamily="34" charset="-128"/>
                <a:cs typeface="Arial Unicode MS" panose="020B0604020202020204" pitchFamily="34" charset="-128"/>
              </a:rPr>
              <a:t>CAPex</a:t>
            </a:r>
            <a:r>
              <a:rPr lang="en-US" dirty="0" smtClean="0">
                <a:solidFill>
                  <a:srgbClr val="000000"/>
                </a:solidFill>
                <a:latin typeface="Arial"/>
                <a:ea typeface="Arial Unicode MS" panose="020B0604020202020204" pitchFamily="34" charset="-128"/>
                <a:cs typeface="Arial Unicode MS" panose="020B0604020202020204" pitchFamily="34" charset="-128"/>
              </a:rPr>
              <a:t>/ </a:t>
            </a:r>
            <a:r>
              <a:rPr lang="en-US" dirty="0" err="1" smtClean="0">
                <a:solidFill>
                  <a:srgbClr val="000000"/>
                </a:solidFill>
                <a:latin typeface="Arial"/>
                <a:ea typeface="Arial Unicode MS" panose="020B0604020202020204" pitchFamily="34" charset="-128"/>
                <a:cs typeface="Arial Unicode MS" panose="020B0604020202020204" pitchFamily="34" charset="-128"/>
              </a:rPr>
              <a:t>OPex</a:t>
            </a:r>
            <a:r>
              <a:rPr lang="en-US" dirty="0" smtClean="0">
                <a:solidFill>
                  <a:srgbClr val="000000"/>
                </a:solidFill>
                <a:latin typeface="Arial"/>
                <a:ea typeface="Arial Unicode MS" panose="020B0604020202020204" pitchFamily="34" charset="-128"/>
                <a:cs typeface="Arial Unicode MS" panose="020B0604020202020204" pitchFamily="34" charset="-128"/>
              </a:rPr>
              <a:t>/TCO</a:t>
            </a:r>
          </a:p>
        </p:txBody>
      </p:sp>
      <p:sp>
        <p:nvSpPr>
          <p:cNvPr id="11" name="Oval 10"/>
          <p:cNvSpPr/>
          <p:nvPr/>
        </p:nvSpPr>
        <p:spPr bwMode="auto">
          <a:xfrm>
            <a:off x="-161774" y="2817652"/>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Slow Time to Market</a:t>
            </a:r>
          </a:p>
        </p:txBody>
      </p:sp>
      <p:sp>
        <p:nvSpPr>
          <p:cNvPr id="12" name="Oval 11"/>
          <p:cNvSpPr/>
          <p:nvPr/>
        </p:nvSpPr>
        <p:spPr bwMode="auto">
          <a:xfrm>
            <a:off x="8558045" y="2011039"/>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Agility</a:t>
            </a:r>
          </a:p>
        </p:txBody>
      </p:sp>
      <p:sp>
        <p:nvSpPr>
          <p:cNvPr id="13" name="Oval 12"/>
          <p:cNvSpPr/>
          <p:nvPr/>
        </p:nvSpPr>
        <p:spPr bwMode="auto">
          <a:xfrm>
            <a:off x="8652801" y="6414748"/>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a:solidFill>
                  <a:srgbClr val="000000"/>
                </a:solidFill>
                <a:latin typeface="Arial"/>
                <a:ea typeface="Arial Unicode MS" panose="020B0604020202020204" pitchFamily="34" charset="-128"/>
                <a:cs typeface="Arial Unicode MS" panose="020B0604020202020204" pitchFamily="34" charset="-128"/>
              </a:rPr>
              <a:t>Data </a:t>
            </a:r>
            <a:r>
              <a:rPr lang="en-US" dirty="0" smtClean="0">
                <a:solidFill>
                  <a:srgbClr val="000000"/>
                </a:solidFill>
                <a:latin typeface="Arial"/>
                <a:ea typeface="Arial Unicode MS" panose="020B0604020202020204" pitchFamily="34" charset="-128"/>
                <a:cs typeface="Arial Unicode MS" panose="020B0604020202020204" pitchFamily="34" charset="-128"/>
              </a:rPr>
              <a:t>Sovereignty</a:t>
            </a:r>
          </a:p>
        </p:txBody>
      </p:sp>
      <p:sp>
        <p:nvSpPr>
          <p:cNvPr id="14" name="Oval 13"/>
          <p:cNvSpPr/>
          <p:nvPr/>
        </p:nvSpPr>
        <p:spPr bwMode="auto">
          <a:xfrm>
            <a:off x="9537623" y="5001524"/>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Multi Geo-Compliance</a:t>
            </a:r>
            <a:endParaRPr lang="en-US" dirty="0">
              <a:solidFill>
                <a:srgbClr val="000000"/>
              </a:solidFill>
              <a:latin typeface="Arial"/>
              <a:ea typeface="Arial Unicode MS" panose="020B0604020202020204" pitchFamily="34" charset="-128"/>
              <a:cs typeface="Arial Unicode MS" panose="020B0604020202020204" pitchFamily="34" charset="-128"/>
            </a:endParaRPr>
          </a:p>
        </p:txBody>
      </p:sp>
      <p:sp>
        <p:nvSpPr>
          <p:cNvPr id="15" name="Oval 14"/>
          <p:cNvSpPr/>
          <p:nvPr/>
        </p:nvSpPr>
        <p:spPr bwMode="auto">
          <a:xfrm>
            <a:off x="9359185" y="3417028"/>
            <a:ext cx="2356567" cy="906373"/>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108025" tIns="54013" rIns="108025" bIns="54013" numCol="1" spcCol="72000" rtlCol="0" fromWordArt="0" anchor="ctr" anchorCtr="0" forceAA="0" compatLnSpc="1">
            <a:prstTxWarp prst="textNoShape">
              <a:avLst/>
            </a:prstTxWarp>
            <a:noAutofit/>
          </a:bodyPr>
          <a:lstStyle/>
          <a:p>
            <a:pPr algn="ctr" fontAlgn="auto">
              <a:lnSpc>
                <a:spcPct val="110000"/>
              </a:lnSpc>
              <a:spcBef>
                <a:spcPct val="0"/>
              </a:spcBef>
              <a:spcAft>
                <a:spcPts val="0"/>
              </a:spcAft>
            </a:pPr>
            <a:r>
              <a:rPr lang="en-US" dirty="0" smtClean="0">
                <a:solidFill>
                  <a:srgbClr val="000000"/>
                </a:solidFill>
                <a:latin typeface="Arial"/>
                <a:ea typeface="Arial Unicode MS" panose="020B0604020202020204" pitchFamily="34" charset="-128"/>
                <a:cs typeface="Arial Unicode MS" panose="020B0604020202020204" pitchFamily="34" charset="-128"/>
              </a:rPr>
              <a:t>Security and Reduce Vulnerability</a:t>
            </a:r>
          </a:p>
        </p:txBody>
      </p:sp>
      <p:sp>
        <p:nvSpPr>
          <p:cNvPr id="16" name="TextBox 15"/>
          <p:cNvSpPr txBox="1"/>
          <p:nvPr/>
        </p:nvSpPr>
        <p:spPr>
          <a:xfrm>
            <a:off x="4426507" y="5454711"/>
            <a:ext cx="2109374" cy="469665"/>
          </a:xfrm>
          <a:prstGeom prst="rect">
            <a:avLst/>
          </a:prstGeom>
          <a:noFill/>
        </p:spPr>
        <p:txBody>
          <a:bodyPr wrap="square" lIns="0" tIns="0" rIns="0" bIns="0" rtlCol="0">
            <a:noAutofit/>
          </a:bodyPr>
          <a:lstStyle/>
          <a:p>
            <a:pPr algn="ctr" fontAlgn="auto">
              <a:lnSpc>
                <a:spcPct val="110000"/>
              </a:lnSpc>
              <a:spcBef>
                <a:spcPts val="0"/>
              </a:spcBef>
              <a:spcAft>
                <a:spcPts val="0"/>
              </a:spcAft>
            </a:pPr>
            <a:r>
              <a:rPr lang="en-US" sz="1200" dirty="0">
                <a:solidFill>
                  <a:srgbClr val="000000"/>
                </a:solidFill>
                <a:latin typeface="Arial"/>
                <a:ea typeface="Arial Unicode MS" panose="020B0604020202020204" pitchFamily="34" charset="-128"/>
                <a:cs typeface="Arial Unicode MS" panose="020B0604020202020204" pitchFamily="34" charset="-128"/>
              </a:rPr>
              <a:t>CEO leading Board Meeting of BestPLM.INC</a:t>
            </a:r>
          </a:p>
        </p:txBody>
      </p:sp>
      <p:cxnSp>
        <p:nvCxnSpPr>
          <p:cNvPr id="18" name="Straight Connector 17"/>
          <p:cNvCxnSpPr>
            <a:stCxn id="8" idx="5"/>
          </p:cNvCxnSpPr>
          <p:nvPr/>
        </p:nvCxnSpPr>
        <p:spPr bwMode="auto">
          <a:xfrm>
            <a:off x="2084115" y="2488303"/>
            <a:ext cx="413785" cy="22937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2697506" y="3317885"/>
            <a:ext cx="867400" cy="155792"/>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a:stCxn id="10" idx="6"/>
          </p:cNvCxnSpPr>
          <p:nvPr/>
        </p:nvCxnSpPr>
        <p:spPr bwMode="auto">
          <a:xfrm flipV="1">
            <a:off x="2032651" y="4141115"/>
            <a:ext cx="805078" cy="232711"/>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Straight Connector 24"/>
          <p:cNvCxnSpPr>
            <a:stCxn id="9" idx="7"/>
          </p:cNvCxnSpPr>
          <p:nvPr/>
        </p:nvCxnSpPr>
        <p:spPr bwMode="auto">
          <a:xfrm flipV="1">
            <a:off x="1279007" y="4985638"/>
            <a:ext cx="528820" cy="251867"/>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8" name="Straight Connector 27"/>
          <p:cNvCxnSpPr>
            <a:endCxn id="12" idx="3"/>
          </p:cNvCxnSpPr>
          <p:nvPr/>
        </p:nvCxnSpPr>
        <p:spPr bwMode="auto">
          <a:xfrm flipV="1">
            <a:off x="8490440" y="2784677"/>
            <a:ext cx="412716" cy="225593"/>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Straight Connector 29"/>
          <p:cNvCxnSpPr>
            <a:endCxn id="15" idx="2"/>
          </p:cNvCxnSpPr>
          <p:nvPr/>
        </p:nvCxnSpPr>
        <p:spPr bwMode="auto">
          <a:xfrm flipV="1">
            <a:off x="8490440" y="3870215"/>
            <a:ext cx="868745" cy="681746"/>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Straight Connector 31"/>
          <p:cNvCxnSpPr>
            <a:endCxn id="14" idx="2"/>
          </p:cNvCxnSpPr>
          <p:nvPr/>
        </p:nvCxnSpPr>
        <p:spPr bwMode="auto">
          <a:xfrm flipV="1">
            <a:off x="8668878" y="5454711"/>
            <a:ext cx="868745" cy="138696"/>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4" name="Straight Connector 33"/>
          <p:cNvCxnSpPr>
            <a:endCxn id="13" idx="1"/>
          </p:cNvCxnSpPr>
          <p:nvPr/>
        </p:nvCxnSpPr>
        <p:spPr bwMode="auto">
          <a:xfrm>
            <a:off x="8585196" y="6275446"/>
            <a:ext cx="412716" cy="272037"/>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8372" y="2206434"/>
            <a:ext cx="5492236" cy="31122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8022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 grpId="0"/>
      <p:bldP spid="6" grpId="0" build="p"/>
      <p:bldP spid="8"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tx1"/>
                </a:solidFill>
              </a:rPr>
              <a:t>XYZTech</a:t>
            </a:r>
            <a:r>
              <a:rPr lang="en-US" dirty="0">
                <a:solidFill>
                  <a:schemeClr val="tx1"/>
                </a:solidFill>
              </a:rPr>
              <a:t> </a:t>
            </a:r>
            <a:r>
              <a:rPr lang="en-US" dirty="0" smtClean="0">
                <a:solidFill>
                  <a:schemeClr val="tx1"/>
                </a:solidFill>
              </a:rPr>
              <a:t> - </a:t>
            </a:r>
            <a:r>
              <a:rPr lang="en-US" dirty="0" smtClean="0"/>
              <a:t>Case Study</a:t>
            </a:r>
            <a:endParaRPr lang="en-US" dirty="0"/>
          </a:p>
        </p:txBody>
      </p:sp>
      <p:sp>
        <p:nvSpPr>
          <p:cNvPr id="4" name="Vertical Scroll 3"/>
          <p:cNvSpPr/>
          <p:nvPr/>
        </p:nvSpPr>
        <p:spPr bwMode="auto">
          <a:xfrm>
            <a:off x="2843054" y="1371401"/>
            <a:ext cx="5809128" cy="5182234"/>
          </a:xfrm>
          <a:prstGeom prst="verticalScroll">
            <a:avLst/>
          </a:prstGeom>
          <a:ln/>
          <a:extLst/>
        </p:spPr>
        <p:style>
          <a:lnRef idx="2">
            <a:schemeClr val="dk1"/>
          </a:lnRef>
          <a:fillRef idx="1">
            <a:schemeClr val="lt1"/>
          </a:fillRef>
          <a:effectRef idx="0">
            <a:schemeClr val="dk1"/>
          </a:effectRef>
          <a:fontRef idx="minor">
            <a:schemeClr val="dk1"/>
          </a:fontRef>
        </p:style>
        <p:txBody>
          <a:bodyPr wrap="square" lIns="108013" tIns="54006" rIns="108013" bIns="54006" numCol="1" spcCol="72000" rtlCol="0" anchor="ctr" anchorCtr="0">
            <a:noAutofit/>
          </a:bodyPr>
          <a:lstStyle/>
          <a:p>
            <a:r>
              <a:rPr lang="en-US" sz="1200" dirty="0">
                <a:solidFill>
                  <a:schemeClr val="tx1"/>
                </a:solidFill>
              </a:rPr>
              <a:t>Company </a:t>
            </a:r>
            <a:r>
              <a:rPr lang="en-US" sz="1200" dirty="0" err="1">
                <a:solidFill>
                  <a:schemeClr val="tx1"/>
                </a:solidFill>
              </a:rPr>
              <a:t>XYZTech</a:t>
            </a:r>
            <a:r>
              <a:rPr lang="en-US" sz="1200" dirty="0">
                <a:solidFill>
                  <a:schemeClr val="tx1"/>
                </a:solidFill>
              </a:rPr>
              <a:t> is a leading product based company in PLM domain.  </a:t>
            </a:r>
          </a:p>
          <a:p>
            <a:r>
              <a:rPr lang="en-US" sz="1200" dirty="0">
                <a:solidFill>
                  <a:schemeClr val="tx1"/>
                </a:solidFill>
              </a:rPr>
              <a:t>Recently their stakeholders realized some threat from competitors, also they are not happy with the financial report of 2017. It was noticed that the company’s products need to be more agile with respect to releasing new services, features and fixing bugs. This is the only way they can continue to dominate the market and keep their customers happy.</a:t>
            </a:r>
          </a:p>
          <a:p>
            <a:r>
              <a:rPr lang="en-US" sz="1200" dirty="0" smtClean="0">
                <a:solidFill>
                  <a:schemeClr val="tx1"/>
                </a:solidFill>
              </a:rPr>
              <a:t>This problem is now handed over to technical team for internal brainstorming and suggestions…</a:t>
            </a:r>
            <a:r>
              <a:rPr lang="en-US" sz="1200" dirty="0">
                <a:solidFill>
                  <a:schemeClr val="tx1"/>
                </a:solidFill>
              </a:rPr>
              <a:t> </a:t>
            </a:r>
            <a:endParaRPr kumimoji="0" lang="en-US" sz="1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960209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159526" y="3558443"/>
            <a:ext cx="7739397" cy="2010017"/>
          </a:xfrm>
          <a:prstGeom prst="rect">
            <a:avLst/>
          </a:prstGeom>
          <a:ln>
            <a:noFill/>
          </a:ln>
          <a:extLst/>
        </p:spPr>
        <p:style>
          <a:lnRef idx="1">
            <a:schemeClr val="accent5"/>
          </a:lnRef>
          <a:fillRef idx="2">
            <a:schemeClr val="accent5"/>
          </a:fillRef>
          <a:effectRef idx="1">
            <a:schemeClr val="accent5"/>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0" name="Rectangle 19"/>
          <p:cNvSpPr/>
          <p:nvPr/>
        </p:nvSpPr>
        <p:spPr bwMode="auto">
          <a:xfrm>
            <a:off x="4159526" y="5591779"/>
            <a:ext cx="7739397" cy="952371"/>
          </a:xfrm>
          <a:prstGeom prst="rect">
            <a:avLst/>
          </a:prstGeom>
          <a:ln>
            <a:noFill/>
          </a:ln>
          <a:extLst/>
        </p:spPr>
        <p:style>
          <a:lnRef idx="1">
            <a:schemeClr val="dk1"/>
          </a:lnRef>
          <a:fillRef idx="2">
            <a:schemeClr val="dk1"/>
          </a:fillRef>
          <a:effectRef idx="1">
            <a:schemeClr val="dk1"/>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8" name="Rectangle 17"/>
          <p:cNvSpPr/>
          <p:nvPr/>
        </p:nvSpPr>
        <p:spPr bwMode="auto">
          <a:xfrm>
            <a:off x="4159527" y="1603390"/>
            <a:ext cx="7739396" cy="1931606"/>
          </a:xfrm>
          <a:prstGeom prst="rect">
            <a:avLst/>
          </a:prstGeom>
          <a:ln>
            <a:noFill/>
          </a:ln>
          <a:extLst/>
        </p:spPr>
        <p:style>
          <a:lnRef idx="1">
            <a:schemeClr val="accent6"/>
          </a:lnRef>
          <a:fillRef idx="2">
            <a:schemeClr val="accent6"/>
          </a:fillRef>
          <a:effectRef idx="1">
            <a:schemeClr val="accent6"/>
          </a:effectRef>
          <a:fontRef idx="minor">
            <a:schemeClr val="dk1"/>
          </a:fontRef>
        </p:style>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 name="Title 1"/>
          <p:cNvSpPr>
            <a:spLocks noGrp="1"/>
          </p:cNvSpPr>
          <p:nvPr>
            <p:ph type="title"/>
          </p:nvPr>
        </p:nvSpPr>
        <p:spPr/>
        <p:txBody>
          <a:bodyPr/>
          <a:lstStyle/>
          <a:p>
            <a:r>
              <a:rPr lang="en-US" dirty="0" smtClean="0"/>
              <a:t>Business Requirement</a:t>
            </a:r>
            <a:endParaRPr lang="en-US" dirty="0"/>
          </a:p>
        </p:txBody>
      </p:sp>
      <p:graphicFrame>
        <p:nvGraphicFramePr>
          <p:cNvPr id="3" name="Diagram 2"/>
          <p:cNvGraphicFramePr/>
          <p:nvPr>
            <p:extLst>
              <p:ext uri="{D42A27DB-BD31-4B8C-83A1-F6EECF244321}">
                <p14:modId xmlns:p14="http://schemas.microsoft.com/office/powerpoint/2010/main" val="2626191207"/>
              </p:ext>
            </p:extLst>
          </p:nvPr>
        </p:nvGraphicFramePr>
        <p:xfrm>
          <a:off x="4334500" y="1585228"/>
          <a:ext cx="3754429" cy="1949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790109275"/>
              </p:ext>
            </p:extLst>
          </p:nvPr>
        </p:nvGraphicFramePr>
        <p:xfrm>
          <a:off x="3966915" y="3798276"/>
          <a:ext cx="3094892" cy="15591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5" name="Straight Connector 14"/>
          <p:cNvCxnSpPr/>
          <p:nvPr/>
        </p:nvCxnSpPr>
        <p:spPr bwMode="auto">
          <a:xfrm>
            <a:off x="8304789" y="1603390"/>
            <a:ext cx="0" cy="4922726"/>
          </a:xfrm>
          <a:prstGeom prst="line">
            <a:avLst/>
          </a:prstGeom>
          <a:ln>
            <a:headEnd type="none" w="med" len="med"/>
            <a:tailEnd type="none" w="med" len="med"/>
          </a:ln>
          <a:scene3d>
            <a:camera prst="orthographicFront"/>
            <a:lightRig rig="threePt" dir="t"/>
          </a:scene3d>
          <a:sp3d>
            <a:bevelT/>
          </a:sp3d>
          <a:extLst/>
        </p:spPr>
        <p:style>
          <a:lnRef idx="1">
            <a:schemeClr val="accent5"/>
          </a:lnRef>
          <a:fillRef idx="0">
            <a:schemeClr val="accent5"/>
          </a:fillRef>
          <a:effectRef idx="0">
            <a:schemeClr val="accent5"/>
          </a:effectRef>
          <a:fontRef idx="minor">
            <a:schemeClr val="tx1"/>
          </a:fontRef>
        </p:style>
      </p:cxnSp>
      <p:graphicFrame>
        <p:nvGraphicFramePr>
          <p:cNvPr id="13" name="Diagram 12"/>
          <p:cNvGraphicFramePr/>
          <p:nvPr>
            <p:extLst>
              <p:ext uri="{D42A27DB-BD31-4B8C-83A1-F6EECF244321}">
                <p14:modId xmlns:p14="http://schemas.microsoft.com/office/powerpoint/2010/main" val="557913986"/>
              </p:ext>
            </p:extLst>
          </p:nvPr>
        </p:nvGraphicFramePr>
        <p:xfrm>
          <a:off x="4400536" y="5730857"/>
          <a:ext cx="1015533" cy="6555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4" name="Diagram 23"/>
          <p:cNvGraphicFramePr/>
          <p:nvPr>
            <p:extLst>
              <p:ext uri="{D42A27DB-BD31-4B8C-83A1-F6EECF244321}">
                <p14:modId xmlns:p14="http://schemas.microsoft.com/office/powerpoint/2010/main" val="2491819615"/>
              </p:ext>
            </p:extLst>
          </p:nvPr>
        </p:nvGraphicFramePr>
        <p:xfrm>
          <a:off x="8304789" y="1608675"/>
          <a:ext cx="3594134" cy="192632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6" name="Cloud Callout 25"/>
          <p:cNvSpPr/>
          <p:nvPr/>
        </p:nvSpPr>
        <p:spPr bwMode="auto">
          <a:xfrm>
            <a:off x="9055059" y="4080609"/>
            <a:ext cx="2023249" cy="1055076"/>
          </a:xfrm>
          <a:prstGeom prst="cloudCallout">
            <a:avLst>
              <a:gd name="adj1" fmla="val -50291"/>
              <a:gd name="adj2" fmla="val -1786"/>
            </a:avLst>
          </a:prstGeom>
          <a:ln/>
          <a:extLst/>
        </p:spPr>
        <p:style>
          <a:lnRef idx="2">
            <a:schemeClr val="accent6">
              <a:shade val="50000"/>
            </a:schemeClr>
          </a:lnRef>
          <a:fillRef idx="1">
            <a:schemeClr val="accent6"/>
          </a:fillRef>
          <a:effectRef idx="0">
            <a:schemeClr val="accent6"/>
          </a:effectRef>
          <a:fontRef idx="minor">
            <a:schemeClr val="lt1"/>
          </a:fontRef>
        </p:style>
        <p:txBody>
          <a:bodyPr wrap="square" lIns="108013" tIns="54006" rIns="108013" bIns="54006" numCol="1" spcCol="72000" rtlCol="0" anchor="ctr"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Cloud</a:t>
            </a:r>
          </a:p>
        </p:txBody>
      </p:sp>
      <p:sp>
        <p:nvSpPr>
          <p:cNvPr id="27" name="Cloud Callout 26"/>
          <p:cNvSpPr/>
          <p:nvPr/>
        </p:nvSpPr>
        <p:spPr bwMode="auto">
          <a:xfrm>
            <a:off x="9612926" y="5796398"/>
            <a:ext cx="1013366" cy="559809"/>
          </a:xfrm>
          <a:prstGeom prst="cloudCallout">
            <a:avLst>
              <a:gd name="adj1" fmla="val -50291"/>
              <a:gd name="adj2" fmla="val -1786"/>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ctr"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AWS Cloud</a:t>
            </a:r>
          </a:p>
        </p:txBody>
      </p:sp>
      <p:sp>
        <p:nvSpPr>
          <p:cNvPr id="28" name="Cloud Callout 27"/>
          <p:cNvSpPr/>
          <p:nvPr/>
        </p:nvSpPr>
        <p:spPr bwMode="auto">
          <a:xfrm>
            <a:off x="10755924" y="5796397"/>
            <a:ext cx="1013366" cy="559809"/>
          </a:xfrm>
          <a:prstGeom prst="cloudCallout">
            <a:avLst>
              <a:gd name="adj1" fmla="val -50291"/>
              <a:gd name="adj2" fmla="val -1786"/>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ctr"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smtClean="0">
                <a:ln>
                  <a:noFill/>
                </a:ln>
                <a:solidFill>
                  <a:srgbClr val="000000"/>
                </a:solidFill>
                <a:effectLst/>
                <a:uLnTx/>
                <a:uFillTx/>
              </a:rPr>
              <a:t>3</a:t>
            </a:r>
            <a:r>
              <a:rPr kumimoji="0" lang="en-US" sz="1200" b="0" i="0" u="none" strike="noStrike" kern="0" cap="none" spc="0" normalizeH="0" baseline="30000" noProof="0" dirty="0" smtClean="0">
                <a:ln>
                  <a:noFill/>
                </a:ln>
                <a:solidFill>
                  <a:srgbClr val="000000"/>
                </a:solidFill>
                <a:effectLst/>
                <a:uLnTx/>
                <a:uFillTx/>
              </a:rPr>
              <a:t>rd</a:t>
            </a:r>
            <a:r>
              <a:rPr kumimoji="0" lang="en-US" sz="1200" b="0" i="0" u="none" strike="noStrike" kern="0" cap="none" spc="0" normalizeH="0" baseline="0" noProof="0" dirty="0" smtClean="0">
                <a:ln>
                  <a:noFill/>
                </a:ln>
                <a:solidFill>
                  <a:srgbClr val="000000"/>
                </a:solidFill>
                <a:effectLst/>
                <a:uLnTx/>
                <a:uFillTx/>
              </a:rPr>
              <a:t> Party Cloud</a:t>
            </a:r>
          </a:p>
        </p:txBody>
      </p:sp>
      <p:pic>
        <p:nvPicPr>
          <p:cNvPr id="488452" name="Picture 4" descr="Image result for brainstormi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6365" y="1957754"/>
            <a:ext cx="3852275" cy="42085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Diagram 30"/>
          <p:cNvGraphicFramePr/>
          <p:nvPr>
            <p:extLst>
              <p:ext uri="{D42A27DB-BD31-4B8C-83A1-F6EECF244321}">
                <p14:modId xmlns:p14="http://schemas.microsoft.com/office/powerpoint/2010/main" val="662087563"/>
              </p:ext>
            </p:extLst>
          </p:nvPr>
        </p:nvGraphicFramePr>
        <p:xfrm>
          <a:off x="266365" y="1289539"/>
          <a:ext cx="11632557" cy="290403"/>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34" name="Cloud Callout 33"/>
          <p:cNvSpPr/>
          <p:nvPr/>
        </p:nvSpPr>
        <p:spPr bwMode="auto">
          <a:xfrm>
            <a:off x="8463730" y="5796398"/>
            <a:ext cx="1013366" cy="559809"/>
          </a:xfrm>
          <a:prstGeom prst="cloudCallout">
            <a:avLst>
              <a:gd name="adj1" fmla="val -50291"/>
              <a:gd name="adj2" fmla="val -1786"/>
            </a:avLst>
          </a:prstGeom>
          <a:ln/>
          <a:extLst/>
        </p:spPr>
        <p:style>
          <a:lnRef idx="2">
            <a:schemeClr val="accent5">
              <a:shade val="50000"/>
            </a:schemeClr>
          </a:lnRef>
          <a:fillRef idx="1">
            <a:schemeClr val="accent5"/>
          </a:fillRef>
          <a:effectRef idx="0">
            <a:schemeClr val="accent5"/>
          </a:effectRef>
          <a:fontRef idx="minor">
            <a:schemeClr val="lt1"/>
          </a:fontRef>
        </p:style>
        <p:txBody>
          <a:bodyPr wrap="square" lIns="108013" tIns="54006" rIns="108013" bIns="54006" numCol="1" spcCol="72000" rtlCol="0" anchor="ctr"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kumimoji="0" lang="en-US" sz="1200" b="0" i="0" u="none" strike="noStrike" kern="0" cap="none" spc="0" normalizeH="0" baseline="0" noProof="0" dirty="0" err="1" smtClean="0">
                <a:ln>
                  <a:noFill/>
                </a:ln>
                <a:solidFill>
                  <a:srgbClr val="000000"/>
                </a:solidFill>
                <a:effectLst/>
                <a:uLnTx/>
                <a:uFillTx/>
              </a:rPr>
              <a:t>AzureCloud</a:t>
            </a:r>
            <a:endParaRPr kumimoji="0" lang="en-US" sz="1200" b="0" i="0" u="none" strike="noStrike" kern="0" cap="none" spc="0" normalizeH="0" baseline="0" noProof="0" dirty="0" smtClean="0">
              <a:ln>
                <a:noFill/>
              </a:ln>
              <a:solidFill>
                <a:srgbClr val="000000"/>
              </a:solidFill>
              <a:effectLst/>
              <a:uLnTx/>
              <a:uFillTx/>
            </a:endParaRPr>
          </a:p>
        </p:txBody>
      </p:sp>
      <p:graphicFrame>
        <p:nvGraphicFramePr>
          <p:cNvPr id="6" name="Diagram 5"/>
          <p:cNvGraphicFramePr/>
          <p:nvPr>
            <p:extLst>
              <p:ext uri="{D42A27DB-BD31-4B8C-83A1-F6EECF244321}">
                <p14:modId xmlns:p14="http://schemas.microsoft.com/office/powerpoint/2010/main" val="3019439420"/>
              </p:ext>
            </p:extLst>
          </p:nvPr>
        </p:nvGraphicFramePr>
        <p:xfrm>
          <a:off x="5751575" y="5924413"/>
          <a:ext cx="2075689" cy="315078"/>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294492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5" grpId="0">
        <p:bldAsOne/>
      </p:bldGraphic>
      <p:bldGraphic spid="13" grpId="0">
        <p:bldAsOne/>
      </p:bldGraphic>
      <p:bldGraphic spid="24" grpId="0">
        <p:bldAsOne/>
      </p:bldGraphic>
      <p:bldP spid="26" grpId="0" animBg="1"/>
      <p:bldP spid="27" grpId="0" animBg="1"/>
      <p:bldP spid="28" grpId="0" animBg="1"/>
      <p:bldP spid="34" grpId="0" animBg="1"/>
      <p:bldGraphic spid="6"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Brainstorming</a:t>
            </a:r>
            <a:endParaRPr lang="en-US" dirty="0"/>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r>
              <a:rPr lang="en-US" dirty="0" err="1" smtClean="0"/>
              <a:t>MultiCloud</a:t>
            </a:r>
            <a:endParaRPr lang="en-US" dirty="0"/>
          </a:p>
        </p:txBody>
      </p:sp>
      <p:pic>
        <p:nvPicPr>
          <p:cNvPr id="6" name="Picture 4" descr="Image result for brainstor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517" y="246185"/>
            <a:ext cx="3262281" cy="356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9226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0" y="0"/>
            <a:ext cx="12198350" cy="1268707"/>
          </a:xfrm>
        </p:spPr>
        <p:txBody>
          <a:bodyPr/>
          <a:lstStyle/>
          <a:p>
            <a:r>
              <a:rPr lang="de-DE" sz="2800" dirty="0" smtClean="0"/>
              <a:t>Challenges in Applications: AS-IS</a:t>
            </a:r>
            <a:endParaRPr lang="de-DE" sz="2800" dirty="0"/>
          </a:p>
        </p:txBody>
      </p:sp>
      <p:graphicFrame>
        <p:nvGraphicFramePr>
          <p:cNvPr id="7" name="Diagram 6"/>
          <p:cNvGraphicFramePr/>
          <p:nvPr>
            <p:extLst>
              <p:ext uri="{D42A27DB-BD31-4B8C-83A1-F6EECF244321}">
                <p14:modId xmlns:p14="http://schemas.microsoft.com/office/powerpoint/2010/main" val="2415244941"/>
              </p:ext>
            </p:extLst>
          </p:nvPr>
        </p:nvGraphicFramePr>
        <p:xfrm>
          <a:off x="123987" y="1379349"/>
          <a:ext cx="5129938" cy="505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410207241"/>
              </p:ext>
            </p:extLst>
          </p:nvPr>
        </p:nvGraphicFramePr>
        <p:xfrm>
          <a:off x="3652631" y="1565328"/>
          <a:ext cx="7227179" cy="46804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49693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Why Multi-Cloud?</a:t>
            </a:r>
            <a:endParaRPr lang="en-US" sz="2800" dirty="0"/>
          </a:p>
        </p:txBody>
      </p:sp>
      <p:graphicFrame>
        <p:nvGraphicFramePr>
          <p:cNvPr id="4" name="Diagram 3"/>
          <p:cNvGraphicFramePr/>
          <p:nvPr>
            <p:extLst/>
          </p:nvPr>
        </p:nvGraphicFramePr>
        <p:xfrm>
          <a:off x="2033058" y="1251225"/>
          <a:ext cx="8132233" cy="5421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p:cNvSpPr/>
          <p:nvPr/>
        </p:nvSpPr>
        <p:spPr bwMode="auto">
          <a:xfrm>
            <a:off x="5375868" y="3503461"/>
            <a:ext cx="1396721" cy="1219263"/>
          </a:xfrm>
          <a:prstGeom prst="ellipse">
            <a:avLst/>
          </a:prstGeom>
          <a:solidFill>
            <a:schemeClr val="accent3">
              <a:lumMod val="40000"/>
              <a:lumOff val="60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r>
              <a:rPr lang="en-US" sz="2000" b="1" kern="0" dirty="0" smtClean="0">
                <a:solidFill>
                  <a:srgbClr val="000000"/>
                </a:solidFill>
              </a:rPr>
              <a:t>Multi Cloud</a:t>
            </a:r>
            <a:endParaRPr kumimoji="0" lang="en-US" sz="2000" b="1"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3390209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Multi-Cloud?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881" y="3368131"/>
            <a:ext cx="7004587" cy="29736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ounded Rectangle 7"/>
          <p:cNvSpPr/>
          <p:nvPr/>
        </p:nvSpPr>
        <p:spPr bwMode="auto">
          <a:xfrm>
            <a:off x="432538" y="1536029"/>
            <a:ext cx="1589145" cy="980785"/>
          </a:xfrm>
          <a:prstGeom prst="roundRect">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9" name="TextBox 8"/>
          <p:cNvSpPr txBox="1"/>
          <p:nvPr/>
        </p:nvSpPr>
        <p:spPr>
          <a:xfrm>
            <a:off x="643195" y="1720514"/>
            <a:ext cx="1239253" cy="492443"/>
          </a:xfrm>
          <a:prstGeom prst="rect">
            <a:avLst/>
          </a:prstGeom>
          <a:noFill/>
        </p:spPr>
        <p:txBody>
          <a:bodyPr wrap="square" lIns="0" tIns="0" rIns="0" bIns="0" rtlCol="0">
            <a:spAutoFit/>
          </a:bodyPr>
          <a:lstStyle/>
          <a:p>
            <a:pPr marL="0" marR="0" indent="0" algn="ctr" defTabSz="914400" eaLnBrk="1" fontAlgn="auto" latinLnBrk="0" hangingPunct="1">
              <a:lnSpc>
                <a:spcPct val="100000"/>
              </a:lnSpc>
              <a:spcBef>
                <a:spcPts val="0"/>
              </a:spcBef>
              <a:spcAft>
                <a:spcPts val="0"/>
              </a:spcAft>
              <a:buClr>
                <a:srgbClr val="879BAA"/>
              </a:buClr>
              <a:buSzTx/>
              <a:buFontTx/>
              <a:buNone/>
              <a:tabLst/>
            </a:pPr>
            <a:r>
              <a:rPr kumimoji="0" lang="en-US" sz="1600" b="1" i="0" u="none" strike="noStrike" kern="0" cap="none" spc="0" normalizeH="0" baseline="0" noProof="0" dirty="0" smtClean="0">
                <a:ln>
                  <a:noFill/>
                </a:ln>
                <a:solidFill>
                  <a:schemeClr val="bg1"/>
                </a:solidFill>
                <a:effectLst/>
                <a:uLnTx/>
                <a:uFillTx/>
              </a:rPr>
              <a:t>Reduction in Expenditure</a:t>
            </a:r>
          </a:p>
        </p:txBody>
      </p:sp>
      <p:sp>
        <p:nvSpPr>
          <p:cNvPr id="10" name="Rounded Rectangle 9"/>
          <p:cNvSpPr/>
          <p:nvPr/>
        </p:nvSpPr>
        <p:spPr bwMode="auto">
          <a:xfrm>
            <a:off x="9728575" y="1548061"/>
            <a:ext cx="1589145" cy="980785"/>
          </a:xfrm>
          <a:prstGeom prst="roundRect">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1" name="TextBox 10"/>
          <p:cNvSpPr txBox="1"/>
          <p:nvPr/>
        </p:nvSpPr>
        <p:spPr>
          <a:xfrm>
            <a:off x="9903520" y="1732546"/>
            <a:ext cx="1239253" cy="738664"/>
          </a:xfrm>
          <a:prstGeom prst="rect">
            <a:avLst/>
          </a:prstGeom>
          <a:noFill/>
        </p:spPr>
        <p:txBody>
          <a:bodyPr wrap="square" lIns="0" tIns="0" rIns="0" bIns="0" rtlCol="0">
            <a:spAutoFit/>
          </a:bodyPr>
          <a:lstStyle/>
          <a:p>
            <a:pPr lvl="0" algn="ctr"/>
            <a:r>
              <a:rPr lang="en-US" sz="1600" b="1" dirty="0">
                <a:solidFill>
                  <a:schemeClr val="bg1"/>
                </a:solidFill>
              </a:rPr>
              <a:t>Focusing on Business Goals</a:t>
            </a:r>
            <a:endParaRPr lang="en-US" sz="1600" dirty="0">
              <a:solidFill>
                <a:schemeClr val="bg1"/>
              </a:solidFill>
            </a:endParaRPr>
          </a:p>
        </p:txBody>
      </p:sp>
      <p:sp>
        <p:nvSpPr>
          <p:cNvPr id="12" name="Rounded Rectangle 11"/>
          <p:cNvSpPr/>
          <p:nvPr/>
        </p:nvSpPr>
        <p:spPr bwMode="auto">
          <a:xfrm>
            <a:off x="7310225" y="1548061"/>
            <a:ext cx="1589145" cy="980785"/>
          </a:xfrm>
          <a:prstGeom prst="roundRect">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3" name="TextBox 12"/>
          <p:cNvSpPr txBox="1"/>
          <p:nvPr/>
        </p:nvSpPr>
        <p:spPr>
          <a:xfrm>
            <a:off x="7385667" y="1560091"/>
            <a:ext cx="1438260" cy="984885"/>
          </a:xfrm>
          <a:prstGeom prst="rect">
            <a:avLst/>
          </a:prstGeom>
          <a:noFill/>
        </p:spPr>
        <p:txBody>
          <a:bodyPr wrap="square" lIns="0" tIns="0" rIns="0" bIns="0" rtlCol="0">
            <a:spAutoFit/>
          </a:bodyPr>
          <a:lstStyle/>
          <a:p>
            <a:pPr lvl="0" algn="ctr"/>
            <a:r>
              <a:rPr lang="en-US" sz="1600" b="1" dirty="0">
                <a:solidFill>
                  <a:schemeClr val="bg1"/>
                </a:solidFill>
              </a:rPr>
              <a:t>Customization with Cloud-specific Powers</a:t>
            </a:r>
            <a:endParaRPr lang="en-US" sz="1600" dirty="0">
              <a:solidFill>
                <a:schemeClr val="bg1"/>
              </a:solidFill>
            </a:endParaRPr>
          </a:p>
        </p:txBody>
      </p:sp>
      <p:sp>
        <p:nvSpPr>
          <p:cNvPr id="14" name="Rounded Rectangle 13"/>
          <p:cNvSpPr/>
          <p:nvPr/>
        </p:nvSpPr>
        <p:spPr bwMode="auto">
          <a:xfrm>
            <a:off x="4979284" y="1524082"/>
            <a:ext cx="1589145" cy="980785"/>
          </a:xfrm>
          <a:prstGeom prst="roundRect">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5" name="TextBox 14"/>
          <p:cNvSpPr txBox="1"/>
          <p:nvPr/>
        </p:nvSpPr>
        <p:spPr>
          <a:xfrm>
            <a:off x="5154578" y="1792230"/>
            <a:ext cx="1297891" cy="492443"/>
          </a:xfrm>
          <a:prstGeom prst="rect">
            <a:avLst/>
          </a:prstGeom>
          <a:noFill/>
        </p:spPr>
        <p:txBody>
          <a:bodyPr wrap="square" lIns="0" tIns="0" rIns="0" bIns="0" rtlCol="0">
            <a:spAutoFit/>
          </a:bodyPr>
          <a:lstStyle/>
          <a:p>
            <a:pPr lvl="0" algn="ctr"/>
            <a:r>
              <a:rPr lang="en-US" sz="1600" b="1" dirty="0">
                <a:solidFill>
                  <a:schemeClr val="bg1"/>
                </a:solidFill>
              </a:rPr>
              <a:t>Risk Management</a:t>
            </a:r>
            <a:endParaRPr lang="en-US" sz="1600" dirty="0">
              <a:solidFill>
                <a:schemeClr val="bg1"/>
              </a:solidFill>
            </a:endParaRPr>
          </a:p>
        </p:txBody>
      </p:sp>
      <p:sp>
        <p:nvSpPr>
          <p:cNvPr id="16" name="Rounded Rectangle 15"/>
          <p:cNvSpPr/>
          <p:nvPr/>
        </p:nvSpPr>
        <p:spPr bwMode="auto">
          <a:xfrm>
            <a:off x="2694949" y="1548060"/>
            <a:ext cx="1589145" cy="980785"/>
          </a:xfrm>
          <a:prstGeom prst="roundRect">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7" name="TextBox 16"/>
          <p:cNvSpPr txBox="1"/>
          <p:nvPr/>
        </p:nvSpPr>
        <p:spPr>
          <a:xfrm>
            <a:off x="2869894" y="1806311"/>
            <a:ext cx="1239253" cy="492443"/>
          </a:xfrm>
          <a:prstGeom prst="rect">
            <a:avLst/>
          </a:prstGeom>
          <a:noFill/>
        </p:spPr>
        <p:txBody>
          <a:bodyPr wrap="square" lIns="0" tIns="0" rIns="0" bIns="0" rtlCol="0">
            <a:spAutoFit/>
          </a:bodyPr>
          <a:lstStyle/>
          <a:p>
            <a:pPr lvl="0" algn="ctr"/>
            <a:r>
              <a:rPr lang="en-US" sz="1600" b="1" dirty="0">
                <a:solidFill>
                  <a:schemeClr val="bg1"/>
                </a:solidFill>
              </a:rPr>
              <a:t>Enhanced Autonomy</a:t>
            </a:r>
            <a:endParaRPr lang="en-US" sz="1600" dirty="0">
              <a:solidFill>
                <a:schemeClr val="bg1"/>
              </a:solidFill>
            </a:endParaRPr>
          </a:p>
        </p:txBody>
      </p:sp>
      <p:sp>
        <p:nvSpPr>
          <p:cNvPr id="18" name="Right Arrow 17"/>
          <p:cNvSpPr/>
          <p:nvPr/>
        </p:nvSpPr>
        <p:spPr bwMode="auto">
          <a:xfrm>
            <a:off x="2141621" y="1966735"/>
            <a:ext cx="455260" cy="317938"/>
          </a:xfrm>
          <a:prstGeom prst="rightArrow">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19" name="Right Arrow 18"/>
          <p:cNvSpPr/>
          <p:nvPr/>
        </p:nvSpPr>
        <p:spPr bwMode="auto">
          <a:xfrm>
            <a:off x="4436377" y="1942909"/>
            <a:ext cx="455260" cy="317938"/>
          </a:xfrm>
          <a:prstGeom prst="rightArrow">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0" name="Right Arrow 19"/>
          <p:cNvSpPr/>
          <p:nvPr/>
        </p:nvSpPr>
        <p:spPr bwMode="auto">
          <a:xfrm>
            <a:off x="6687497" y="1942909"/>
            <a:ext cx="455260" cy="317938"/>
          </a:xfrm>
          <a:prstGeom prst="rightArrow">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
        <p:nvSpPr>
          <p:cNvPr id="21" name="Right Arrow 20"/>
          <p:cNvSpPr/>
          <p:nvPr/>
        </p:nvSpPr>
        <p:spPr bwMode="auto">
          <a:xfrm>
            <a:off x="9038622" y="1942055"/>
            <a:ext cx="455260" cy="317938"/>
          </a:xfrm>
          <a:prstGeom prst="rightArrow">
            <a:avLst/>
          </a:prstGeom>
          <a:solidFill>
            <a:schemeClr val="accent2">
              <a:lumMod val="75000"/>
            </a:schemeClr>
          </a:solidFill>
          <a:ln>
            <a:solidFill>
              <a:srgbClr val="879BAA"/>
            </a:solidFill>
            <a:miter lim="800000"/>
          </a:ln>
          <a:effectLst/>
          <a:extLst/>
        </p:spPr>
        <p:txBody>
          <a:bodyPr wrap="square" lIns="108013" tIns="54006" rIns="108013" bIns="54006" numCol="1" spcCol="72000" rtlCol="0" anchor="t" anchorCtr="0">
            <a:noAutofit/>
          </a:bodyPr>
          <a:lstStyle/>
          <a:p>
            <a:pPr marL="0" marR="0" indent="0" algn="ctr" defTabSz="914400" eaLnBrk="1" fontAlgn="auto" latinLnBrk="0" hangingPunct="1">
              <a:lnSpc>
                <a:spcPct val="100000"/>
              </a:lnSpc>
              <a:spcBef>
                <a:spcPct val="0"/>
              </a:spcBef>
              <a:spcAft>
                <a:spcPts val="0"/>
              </a:spcAft>
              <a:buClr>
                <a:srgbClr val="879BAA"/>
              </a:buClr>
              <a:buSzTx/>
              <a:buFontTx/>
              <a:buNone/>
              <a:tabLst/>
            </a:pPr>
            <a:endParaRPr kumimoji="0" lang="en-US" sz="1200" b="0" i="0" u="none" strike="noStrike" kern="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56546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ppt_x"/>
                                          </p:val>
                                        </p:tav>
                                        <p:tav tm="100000">
                                          <p:val>
                                            <p:strVal val="#ppt_x"/>
                                          </p:val>
                                        </p:tav>
                                      </p:tavLst>
                                    </p:anim>
                                    <p:anim calcmode="lin" valueType="num">
                                      <p:cBhvr additive="base">
                                        <p:cTn id="68" dur="500" fill="hold"/>
                                        <p:tgtEl>
                                          <p:spTgt spid="1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P spid="16" grpId="0" animBg="1"/>
      <p:bldP spid="17" grpId="0"/>
      <p:bldP spid="18" grpId="0" animBg="1"/>
      <p:bldP spid="19" grpId="0" animBg="1"/>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EE4P_STYLE" val="SMC Design 2013"/>
  <p:tag name="ISPRING_RESOURCE_PATHS_HASH_PRESENTER" val="42af85c528a171341b9e2a5dda80ca965af1a"/>
  <p:tag name="SECONDSLIDEISINFO" val="True"/>
  <p:tag name="LASTSLIDEISINFO" val="True"/>
  <p:tag name="THINKCELLPRESENTATIONDONOTDELETE" val="&lt;?xml version=&quot;1.0&quot; encoding=&quot;UTF-16&quot; standalone=&quot;yes&quot;?&gt;&lt;root reqver=&quot;23045&quot;&gt;&lt;version val=&quot;241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CPresentation&gt;&lt;/root&gt;"/>
  <p:tag name="EE4P_AGENDAWIZARD" val="&lt;ee4p&gt;&lt;layouts&gt;&lt;layout name=&quot;SMC Design 16:9&quot; id=&quot;2_3&quot;&gt;&lt;standard&gt;&lt;textframe horizontalAnchor=&quot;1&quot; marginBottom=&quot;0&quot; marginLeft=&quot;0&quot; marginRight=&quot;0&quot; marginTop=&quot;0&quot; orientation=&quot;1&quot; verticalAnchor=&quot;1&quot; /&gt;&lt;font name=&quot;Arial&quot; bold=&quot;1&quot; italic=&quot;0&quot; color=&quot;#879BAA&quot; /&gt;&lt;paragraphformat firstLineIndent=&quot;0&quot; leftIndent=&quot;0&quot; rightIndent=&quot;0&quot; alignment=&quot;1&quot; lineRuleBefore=&quot;&quot; lineRuleWithin=&quot;&quot; lineRuleAfter=&quot;&quot; spaceBefore=&quot;&quot; spaceWithin=&quot;&quot; spaceAfter=&quot;&quot; /&gt;&lt;fill visible=&quot;0&quot; /&gt;&lt;line visible=&quot;0&quot; /&gt;&lt;bulletformat visible=&quot;0&quot; /&gt;&lt;/standard&gt;&lt;agenda name=&quot;New Agenda&quot; title=&quot;&quot; subtitle=&quot;Agenda&quot; sizingModeId=&quot;1&quot; fontSize=&quot;16&quot; startTime=&quot;540&quot; timeFormatId=&quot;1&quot; startItemNo=&quot;1&quot; createSingleAgendaSlide=&quot;0&quot; createSeparatingSlides=&quot;1&quot; createBackupSlide=&quot;1&quot; /&gt;&lt;columns&gt;&lt;column field=&quot;timeslot&quot; label=&quot;Time Slot&quot; visible=&quot;1&quot; checked=&quot;1&quot; leftSpacing=&quot;0&quot; rightSpacing=&quot;16&quot; dock=&quot;1&quot; /&gt;&lt;column field=&quot;itemno&quot; label=&quot;No.&quot; visible=&quot;0&quot; checked=&quot;0&quot; leftSpacing=&quot;16&quot; rightSpacing=&quot;16&quot; dock=&quot;1&quot; /&gt;&lt;column field=&quot;topic&quot; label=&quot;Topic&quot; leftSpacing=&quot;16&quot; rightSpacing=&quot;16&quot; dock=&quot;1&quot; /&gt;&lt;column field=&quot;responsible&quot; label=&quot;Responsible&quot; visible=&quot;1&quot; checked=&quot;1&quot; leftSpacing=&quot;16&quot; rightSpacing=&quot;16&quot; dock=&quot;1&quot; /&gt;&lt;column field=&quot;freecolumn&quot; label=&quot;&quot; visible=&quot;1&quot; checked=&quot;0&quot; leftSpacing=&quot;16&quot; rightSpacing=&quot;16&quot; dock=&quot;1&quot; /&gt;&lt;column field=&quot;pageno&quot; label=&quot;Page No.&quot; visible=&quot;1&quot; checked=&quot;0&quot; leftSpacing=&quot;16&quot; rightSpacing=&quot;0&quot; dock=&quot;1&quot; /&gt;&lt;/columns&gt;&lt;position left=&quot;49.37504&quot; top=&quot;139.6251&quot; width=&quot;873.1249&quot; height=&quot;345.875&quot; /&gt;&lt;subtitle&gt;&lt;position left=&quot;49.37504&quot; top=&quot;111.25&quot; width=&quot;873.1249&quot; height=&quot;16.96409&quot; /&gt;&lt;font size=&quot;14&quot; color=&quot;#000000&quot; bold=&quot;0&quot; /&gt;&lt;textframe verticalAnchor=&quot;1&quot; marginBottom=&quot;0&quot; marginTop=&quot;0&quot; /&gt;&lt;paragraphformat alignment=&quot;1&quot; /&gt;&lt;/subtitle&gt;&lt;settings allowedSizingModeIds=&quot;1|2&quot; allowedFontSizes=&quot;8|9|10.5|11|12|14|16&quot; allowedTimeFormatIds=&quot;1|2|3&quot; customLayoutName=&quot;Free content&quot; showBreak=&quot;1&quot; singleAgendaSlideSelected=&quot;0&quot; backupSlideTitle=&quot;Backup&quot; topMargin=&quot;0.33&quot; leftMargin=&quot;0.5&quot; allowedLevels=&quot;4&quot; itemNoFormats=&quot;{1}¦{1}.{2}¦{3:alphaLC}¦{3:alphaLC}.{4:alphaLC}&quot; /&gt;&lt;!-- Headings --&gt;&lt;!--&#10;      &lt;headings bottomMinSpacing=&quot;10&quot; bottomMaxSpacing=&quot;20&quot;&gt;&#10;        &lt;element field=&quot;timeslot&quot; type=&quot;autoshape&quot; autoShapeType=&quot;1&quot;/&gt;&#10;        &lt;element field=&quot;pageno&quot; type=&quot;autoshape&quot; autoShapeType=&quot;1&quot;/&gt;&#10;        &lt;element field=&quot;topic&quot; type=&quot;autoshape&quot; autoShapeType=&quot;1&quot;/&gt;&#10;        &lt;element field=&quot;responsible&quot; type=&quot;autoshape&quot; autoShapeType=&quot;1&quot;/&gt;&#10;        &lt;element field=&quot;freecolumn&quot; type=&quot;autoshape&quot; autoShapeType=&quot;1&quot;/&gt;&#10;      &lt;/headings&gt;&#10;      --&gt;&lt;!-- Agenda item formats --&gt;&lt;cases&gt;&lt;case level=&quot;1&quot; selected=&quot;0&quot; break=&quot;0&quot; topMinSpacing=&quot;7&quot; topMaxSpacing=&quot;11&quot; bottomMinSpacing=&quot;0&quot; bottomMaxSpacing=&quot;0&quot;&gt;&lt;element field=&quot;topic&quot; type=&quot;autoshape&quot; autoShapeType=&quot;1&quot;&gt;&lt;paragraphformat alignment=&quot;1&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1&quot; /&gt;&lt;/element&gt;&lt;/case&gt;&lt;case level=&quot;1&quot; selected=&quot;1&quot; break=&quot;0&quot; topMinSpacing=&quot;7&quot; topMaxSpacing=&quot;11&quot; bottomMinSpacing=&quot;0&quot; bottomMaxSpacing=&quot;0&quot;&gt;&lt;element field=&quot;topic&quot; type=&quot;autoshape&quot; autoShapeType=&quot;1&quot;&gt;&lt;paragraphformat alignment=&quot;1&quot; /&gt;&lt;font color=&quot;#000000&quot; /&gt;&lt;/element&gt;&lt;element field=&quot;responsible&quot; type=&quot;autoshape&quot; autoShapeType=&quot;1&quot;&gt;&lt;paragraphformat alignment=&quot;1&quot; /&gt;&lt;font color=&quot;#000000&quot; /&gt;&lt;/element&gt;&lt;element field=&quot;freecolumn&quot; type=&quot;autoshape&quot; autoShapeType=&quot;1&quot;&gt;&lt;paragraphformat alignment=&quot;1&quot; /&gt;&lt;font color=&quot;#000000&quot; /&gt;&lt;/element&gt;&lt;element field=&quot;timeslot&quot; type=&quot;autoshape&quot; autoShapeType=&quot;1&quot;&gt;&lt;paragraphformat alignment=&quot;1&quot; /&gt;&lt;font color=&quot;#000000&quot; /&gt;&lt;/element&gt;&lt;element field=&quot;pageno&quot; type=&quot;autoshape&quot; autoShapeType=&quot;1&quot;&gt;&lt;paragraphformat alignment=&quot;1&quot; /&gt;&lt;font color=&quot;#000000&quot; /&gt;&lt;/element&gt;&lt;/case&gt;&lt;case level=&quot;2&quot; selected=&quot;0&quot; break=&quot;0&quot; topMinSpacing=&quot;3&quot; topMaxSpacing=&quot;6&quot; bottomMinSpacing=&quot;0&quot; bottomMaxSpacing=&quot;0&quot;&gt;&lt;element field=&quot;topic&quot; type=&quot;autoshape&quot; autoShapeType=&quot;1&quot;&gt;&lt;paragraphformat alignment=&quot;1&quot; firstLineIndent=&quot;-0.875&quot; leftIndent=&quot;0.875*(level-1)&quot; /&gt;&lt;bulletformat character=&quot;8226&quot; relativeSize=&quot;1&quot; useTextColor=&quot;0&quot; useTextFont=&quot;1&quot; color=&quot;#879BAA&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1&quot; /&gt;&lt;/element&gt;&lt;/case&gt;&lt;case level=&quot;2&quot; selected=&quot;1&quot; break=&quot;0&quot; topMinSpacing=&quot;3&quot; topMaxSpacing=&quot;6&quot; bottomMinSpacing=&quot;0&quot; bottomMaxSpacing=&quot;0&quot;&gt;&lt;element field=&quot;topic&quot; type=&quot;autoshape&quot; autoShapeType=&quot;1&quot;&gt;&lt;paragraphformat alignment=&quot;1&quot; firstLineIndent=&quot;-0.875&quot; leftIndent=&quot;0.875*(level-1)&quot; /&gt;&lt;font color=&quot;#000000&quot; /&gt;&lt;bulletformat character=&quot;8226&quot; relativeSize=&quot;1&quot; useTextColor=&quot;0&quot; useTextFont=&quot;1&quot; color=&quot;#879BAA&quot; /&gt;&lt;/element&gt;&lt;element field=&quot;responsible&quot; type=&quot;autoshape&quot; autoShapeType=&quot;1&quot;&gt;&lt;paragraphformat alignment=&quot;1&quot; /&gt;&lt;font color=&quot;#000000&quot; /&gt;&lt;/element&gt;&lt;element field=&quot;freecolumn&quot; type=&quot;autoshape&quot; autoShapeType=&quot;1&quot;&gt;&lt;paragraphformat alignment=&quot;1&quot; /&gt;&lt;font color=&quot;#000000&quot; /&gt;&lt;/element&gt;&lt;element field=&quot;timeslot&quot; type=&quot;autoshape&quot; autoShapeType=&quot;1&quot;&gt;&lt;paragraphformat alignment=&quot;1&quot; /&gt;&lt;font color=&quot;#000000&quot; /&gt;&lt;/element&gt;&lt;element field=&quot;pageno&quot; type=&quot;autoshape&quot; autoShapeType=&quot;1&quot;&gt;&lt;paragraphformat alignment=&quot;1&quot; /&gt;&lt;font color=&quot;#000000&quot; /&gt;&lt;/element&gt;&lt;/case&gt;&lt;case level=&quot;1&quot; selected=&quot;0&quot; break=&quot;1&quot; topMinSpacing=&quot;7&quot; topMaxSpacing=&quot;11&quot; bottomMinSpacing=&quot;0&quot; bottomMaxSpacing=&quot;0&quot;&gt;&lt;element field=&quot;topic&quot; type=&quot;autoshape&quot; autoShapeType=&quot;1&quot;&gt;&lt;paragraphformat alignment=&quot;1&quot; /&gt;&lt;fon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1&quot; /&gt;&lt;font italic=&quot;1&quot; /&gt;&lt;/element&gt;&lt;/case&gt;&lt;case level=&quot;1&quot; selected=&quot;1&quot; break=&quot;1&quot; topMinSpacing=&quot;7&quot; topMaxSpacing=&quot;11&quot; bottomMinSpacing=&quot;0&quot; bottomMaxSpacing=&quot;0&quot;&gt;&lt;element field=&quot;topic&quot; type=&quot;autoshape&quot; autoShapeType=&quot;1&quot;&gt;&lt;paragraphformat alignment=&quot;1&quot; /&gt;&lt;font color=&quot;#000000&quot; italic=&quot;1&quot; /&gt;&lt;/element&gt;&lt;element field=&quot;responsible&quot; type=&quot;autoshape&quot; autoShapeType=&quot;1&quot;&gt;&lt;paragraphformat alignment=&quot;1&quot; /&gt;&lt;font color=&quot;#000000&quot; italic=&quot;1&quot; /&gt;&lt;/element&gt;&lt;element field=&quot;freecolumn&quot; type=&quot;autoshape&quot; autoShapeType=&quot;1&quot;&gt;&lt;paragraphformat alignment=&quot;1&quot; /&gt;&lt;font color=&quot;#000000&quot; italic=&quot;1&quot; /&gt;&lt;/element&gt;&lt;element field=&quot;timeslot&quot; type=&quot;autoshape&quot; autoShapeType=&quot;1&quot;&gt;&lt;paragraphformat alignment=&quot;1&quot; /&gt;&lt;font color=&quot;#000000&quot; italic=&quot;1&quot; /&gt;&lt;/element&gt;&lt;element field=&quot;pageno&quot; type=&quot;autoshape&quot; autoShapeType=&quot;1&quot;&gt;&lt;paragraphformat alignment=&quot;1&quot; /&gt;&lt;font color=&quot;#000000&quot; italic=&quot;1&quot; /&gt;&lt;/element&gt;&lt;/case&gt;&lt;case level=&quot;2&quot; selected=&quot;0&quot; break=&quot;1&quot; topMinSpacing=&quot;3&quot; topMaxSpacing=&quot;6&quot; bottomMinSpacing=&quot;0&quot; bottomMaxSpacing=&quot;0&quot;&gt;&lt;element field=&quot;topic&quot; type=&quot;autoshape&quot; autoShapeType=&quot;1&quot;&gt;&lt;paragraphformat alignment=&quot;1&quot; firstLineIndent=&quot;-0.875&quot; leftIndent=&quot;0.875*(level-1)&quot; /&gt;&lt;font italic=&quot;1&quot; /&gt;&lt;/element&gt;&lt;element field=&quot;responsible&quot; type=&quot;autoshape&quot; autoShapeType=&quot;1&quot;&gt;&lt;paragraphformat alignment=&quot;1&quot; /&gt;&lt;font italic=&quot;1&quot; /&gt;&lt;/element&gt;&lt;element field=&quot;freecolumn&quot; type=&quot;autoshape&quot; autoShape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1&quot; /&gt;&lt;font italic=&quot;1&quot; /&gt;&lt;/element&gt;&lt;/case&gt;&lt;case level=&quot;2&quot; selected=&quot;1&quot; break=&quot;1&quot; topMinSpacing=&quot;3&quot; topMaxSpacing=&quot;6&quot; bottomMinSpacing=&quot;0&quot; bottomMaxSpacing=&quot;0&quot;&gt;&lt;element field=&quot;topic&quot; type=&quot;autoshape&quot; autoShapeType=&quot;1&quot;&gt;&lt;paragraphformat alignment=&quot;1&quot; firstLineIndent=&quot;-0.875&quot; leftIndent=&quot;0.875*(level-1)&quot; /&gt;&lt;font color=&quot;#000000&quot; italic=&quot;1&quot; /&gt;&lt;/element&gt;&lt;element field=&quot;responsible&quot; type=&quot;autoshape&quot; autoShapeType=&quot;1&quot;&gt;&lt;paragraphformat alignment=&quot;1&quot; /&gt;&lt;font color=&quot;#000000&quot; italic=&quot;1&quot; /&gt;&lt;/element&gt;&lt;element field=&quot;freecolumn&quot; type=&quot;autoshape&quot; autoShapeType=&quot;1&quot;&gt;&lt;paragraphformat alignment=&quot;1&quot; /&gt;&lt;font color=&quot;#000000&quot; italic=&quot;1&quot; /&gt;&lt;/element&gt;&lt;element field=&quot;timeslot&quot; type=&quot;autoshape&quot; autoShapeType=&quot;1&quot;&gt;&lt;paragraphformat alignment=&quot;1&quot; /&gt;&lt;font color=&quot;#000000&quot; italic=&quot;1&quot; /&gt;&lt;/element&gt;&lt;element field=&quot;pageno&quot; type=&quot;autoshape&quot; autoShapeType=&quot;1&quot;&gt;&lt;paragraphformat alignment=&quot;1&quot; /&gt;&lt;font color=&quot;#000000&quo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quot; subtitle=&quot;Agenda&quot; sizingModeId=&quot;1&quot; fontSize=&quot;16&quot; startTime=&quot;540&quot; timeFormatId=&quot;1&quot; startItemNo=&quot;1&quot; createSingleAgendaSlide=&quot;0&quot; createSeparatingSlides=&quot;1&quot; createBackupSlide=&quot;1&quot; layoutId=&quot;2_3&quot; fontSizeAuto=&quot;0&quot; createSections=&quot;0&quot; backupSlideId=&quot;9731b338-7617-47d7-91c9-cad516b0f1df&quot;&gt;&lt;columns&gt;&lt;column field=&quot;timeslot&quot; label=&quot;Time Slot&quot; visible=&quot;1&quot; checked=&quot;0&quot; leftSpacing=&quot;0&quot; rightSpacing=&quot;16&quot; dock=&quot;1&quot; /&gt;&lt;column field=&quot;itemno&quot; label=&quot;No.&quot; visible=&quot;0&quot; checked=&quot;0&quot; leftSpacing=&quot;16&quot; rightSpacing=&quot;16&quot; dock=&quot;1&quot; /&gt;&lt;column field=&quot;topic&quot; label=&quot;Topic&quot; leftSpacing=&quot;16&quot; rightSpacing=&quot;16&quot; dock=&quot;1&quot; /&gt;&lt;column field=&quot;responsible&quot; label=&quot;Responsible&quot; visible=&quot;1&quot; checked=&quot;1&quot; leftSpacing=&quot;16&quot; rightSpacing=&quot;16&quot; dock=&quot;1&quot; /&gt;&lt;column field=&quot;freecolumn&quot; label=&quot;&quot; visible=&quot;1&quot; checked=&quot;0&quot; leftSpacing=&quot;16&quot; rightSpacing=&quot;16&quot; dock=&quot;1&quot; /&gt;&lt;column field=&quot;pageno&quot; label=&quot;Page No.&quot; visible=&quot;1&quot; checked=&quot;1&quot; leftSpacing=&quot;16&quot; rightSpacing=&quot;0&quot; dock=&quot;1&quot; /&gt;&lt;/columns&gt;&lt;items&gt;&lt;item duration=&quot;30&quot; id=&quot;4cac8b2e-858e-401e-9638-ddd5bac5500e&quot; parentId=&quot;&quot; level=&quot;1&quot; generateAgendaSlide=&quot;1&quot; showAgendaItem=&quot;1&quot; isBreak=&quot;0&quot; topic=&quot;Executive Summary&quot; agendaSlideId=&quot;cae5c539-aa61-4529-8c16-0d350b61f1aa&quot; /&gt;&lt;item duration=&quot;30&quot; id=&quot;e12930ac-2511-4ae5-b177-e3c6d4dbdae0&quot; parentId=&quot;&quot; level=&quot;1&quot; generateAgendaSlide=&quot;1&quot; showAgendaItem=&quot;1&quot; isBreak=&quot;0&quot; topic=&quot;Project Setup&quot; agendaSlideId=&quot;8e99990c-2536-4ce2-a6dd-035bcc4f2475&quot; /&gt;&lt;item duration=&quot;30&quot; id=&quot;8e5d8ca7-4b25-4b96-9233-5e86ce9a2a03&quot; parentId=&quot;&quot; level=&quot;1&quot; generateAgendaSlide=&quot;1&quot; showAgendaItem=&quot;1&quot; isBreak=&quot;0&quot; topic=&quot;Mode of operation&quot; agendaSlideId=&quot;484434ba-08a3-4e0c-8847-da5481e998cc&quot; /&gt;&lt;item duration=&quot;30&quot; id=&quot;f404437f-1c74-4b26-802f-fa10e3187812&quot; parentId=&quot;&quot; level=&quot;1&quot; generateAgendaSlide=&quot;1&quot; showAgendaItem=&quot;1&quot; isBreak=&quot;0&quot; topic=&quot;Workstreams - objectives, deliverables and staffing&quot; agendaSlideId=&quot;2a9945cc-3f1b-41fe-9403-1fceea9df8ad&quot; /&gt;&lt;item duration=&quot;30&quot; id=&quot;bb4d866a-2370-4801-b1fd-6011e5ec7343&quot; parentId=&quot;&quot; level=&quot;1&quot; generateAgendaSlide=&quot;1&quot; showAgendaItem=&quot;1&quot; isBreak=&quot;0&quot; topic=&quot;Timeline&quot; agendaSlideId=&quot;82894689-b2b7-4a5b-8e98-2c759f5654b7&quot; /&gt;&lt;item duration=&quot;30&quot; id=&quot;3f96819e-cc3f-4172-9f09-28d05934c080&quot; parentId=&quot;&quot; level=&quot;1&quot; generateAgendaSlide=&quot;1&quot; showAgendaItem=&quot;1&quot; isBreak=&quot;0&quot; topic=&quot;Kick-Off&quot; agendaSlideId=&quot;9e12ae1d-e9b3-4d1b-a5ef-020c795f3b09&quot; /&gt;&lt;/items&gt;&lt;/agenda&gt;&lt;/contents&gt;&lt;/ee4p&gt;"/>
  <p:tag name="EE4P_AGENDAWIZARD_UPDATEPAGENUMBERS" val="1"/>
  <p:tag name="THINKCELLUNDODONOTDELETE" val="0"/>
  <p:tag name="EE4P_STYLE_ID" val="040887b0-086c-4ff4-2016-b5b55c2754ed"/>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0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0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10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10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10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05.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10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107.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10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10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1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14.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1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1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11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2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21.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2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12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12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12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2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2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28.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3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3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13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13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1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1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960,5"/>
  <p:tag name="CDT_PROT_HEIGHT" val="99,87504"/>
  <p:tag name="CDT_DELETE_ONEVENT_NEWPRES" val="False"/>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1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14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4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4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4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4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4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4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1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1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1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1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1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1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3,9999-42,5-181,5-317,5"/>
  <p:tag name="CDT_MASTERSHAPE5" val="6:304-371,375-181,5-317,5"/>
</p:tagLst>
</file>

<file path=ppt/tags/tag1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1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1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1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1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4998-181,375-261,0002"/>
  <p:tag name="CDT_MASTERSHAPE4" val="12:304-42,5-181,5-260,6249"/>
  <p:tag name="CDT_MASTERSHAPE5" val="15:304-314,4999-181,5-261,0001"/>
  <p:tag name="CDT_MASTERSHAPE6" val="9:111,25-586,8279-374,25-102,0471"/>
</p:tagLst>
</file>

<file path=ppt/tags/tag1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9:0-0-0-0"/>
  <p:tag name="CDT_MASTERSHAPE11" val="30:0-0-0-0"/>
  <p:tag name="CDT_MASTERSHAPE12" val="3072:0-0-0-0"/>
  <p:tag name="CDT_MASTERSHAPE13" val="3073:0-0-0-0"/>
  <p:tag name="CDT_MASTERSHAPE14" val="3074:0-0-0-0"/>
  <p:tag name="CDT_MASTERSHAPE15" val="3075:0-0-0-0"/>
  <p:tag name="CDT_MASTERSHAPE16" val="3076:0-0-0-0"/>
  <p:tag name="CDT_MASTERSHAPE17" val="3077:0-0-0-0"/>
  <p:tag name="CDT_MASTERSHAPE18" val="3080:0-0-0-0"/>
  <p:tag name="CDT_MASTERSHAPE19" val="3081:0-0-0-0"/>
  <p:tag name="CDT_MASTERSHAPE20" val="3082:0-0-0-0"/>
  <p:tag name="CDT_MASTERSHAPE21" val="3083:0-0-0-0"/>
  <p:tag name="CDT_MASTERSHAPE22" val="3084:0-0-0-0"/>
  <p:tag name="CDT_MASTERSHAPE23" val="3085:0-0-0-0"/>
  <p:tag name="CDT_MASTERSHAPE24" val="3086:0-0-0-0"/>
  <p:tag name="CDT_MASTERSHAPE25" val="3087:0-0-0-0"/>
  <p:tag name="CDT_MASTERSHAPE26" val="3088:0-0-0-0"/>
  <p:tag name="CDT_MASTERSHAPE27" val="3089:0-0-0-0"/>
  <p:tag name="CDT_MASTERSHAPE28" val="3090:0-0-0-0"/>
  <p:tag name="CDT_MASTERSHAPE29" val="3091:0-0-0-0"/>
  <p:tag name="CDT_MASTERSHAPE30" val="3092:0-0-0-0"/>
</p:tagLst>
</file>

<file path=ppt/tags/tag16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63.xml><?xml version="1.0" encoding="utf-8"?>
<p:tagLst xmlns:a="http://schemas.openxmlformats.org/drawingml/2006/main" xmlns:r="http://schemas.openxmlformats.org/officeDocument/2006/relationships" xmlns:p="http://schemas.openxmlformats.org/presentationml/2006/main">
  <p:tag name="EE4P_INTELLIGENT_ELEMENT_REGEX" val="(\d{4})¶{yyyy}"/>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1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960,5"/>
  <p:tag name="CDT_PROT_HEIGHT" val="99,87504"/>
  <p:tag name="CDT_DELETE_ONEVENT_NEWPRES" val="False"/>
</p:tagLst>
</file>

<file path=ppt/tags/tag1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17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1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1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1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1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1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406,5005-720"/>
  <p:tag name="CDT_MASTERSHAPE2" val="57350:289,5268-19,75-116,9738-700,25"/>
  <p:tag name="CDT_MASTERSHAPE3" val="57351:406,5005-19,75-30,95134-700,25"/>
  <p:tag name="CDT_MASTERSHAPE4" val="12:0-575,5-63,37504-113,375"/>
  <p:tag name="CDT_MASTERSHAPE5" val="9:0-360-0,1250394-0,1250394"/>
</p:tagLst>
</file>

<file path=ppt/tags/tag1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3:111,25-371,3751-374,25-348,625"/>
  <p:tag name="CDT_MASTERSHAPE2" val="2:0-0-99,87504-720"/>
  <p:tag name="CDT_MASTERSHAPE3" val="11:111,25-0-374,25-360"/>
  <p:tag name="CDT_MASTERSHAPE4" val="13:111,25-371,3751-374,25-348,625"/>
</p:tagLst>
</file>

<file path=ppt/tags/tag1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13:111,25-42,5-374,25-317,5"/>
  <p:tag name="CDT_MASTERSHAPE3" val="5:111,25-371,3751-374,25-348,625"/>
</p:tagLst>
</file>

<file path=ppt/tags/tag1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Lst>
</file>

<file path=ppt/tags/tag1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0008-374,25-646,3751"/>
</p:tagLst>
</file>

<file path=ppt/tags/tag1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3,9999-42,5-181,5-317,5"/>
  <p:tag name="CDT_MASTERSHAPE5" val="6:304-371,375-181,5-317,5"/>
</p:tagLst>
</file>

<file path=ppt/tags/tag1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317,5"/>
  <p:tag name="CDT_MASTERSHAPE3" val="4:111,25-371,375-374,25-317,5"/>
</p:tagLst>
</file>

<file path=ppt/tags/tag1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646,3751"/>
  <p:tag name="CDT_MASTERSHAPE3" val="13:304-42,5-181,5-646,3751"/>
</p:tagLst>
</file>

<file path=ppt/tags/tag1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04,0945"/>
  <p:tag name="CDT_MASTERSHAPE3" val="13:111,25-257,9528-374,25-215,4222"/>
  <p:tag name="CDT_MASTERSHAPE4" val="12:111,25-484,75-374,25-204,125"/>
</p:tagLst>
</file>

<file path=ppt/tags/tag1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317,5"/>
  <p:tag name="CDT_MASTERSHAPE3" val="4:111,25-371,375-181,375-317,5"/>
  <p:tag name="CDT_MASTERSHAPE4" val="5:303,9999-42,5-181,5-317,5"/>
  <p:tag name="CDT_MASTERSHAPE5" val="6:304-371,375-181,5-317,5"/>
</p:tagLst>
</file>

<file path=ppt/tags/tag1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19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19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19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19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4998-181,375-261,0002"/>
  <p:tag name="CDT_MASTERSHAPE4" val="12:304-42,5-181,5-260,6249"/>
  <p:tag name="CDT_MASTERSHAPE5" val="15:304-314,4999-181,5-261,0001"/>
  <p:tag name="CDT_MASTERSHAPE6" val="9:111,25-586,8279-374,25-102,0471"/>
</p:tagLst>
</file>

<file path=ppt/tags/tag19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9:0-0-0-0"/>
  <p:tag name="CDT_MASTERSHAPE11" val="30:0-0-0-0"/>
  <p:tag name="CDT_MASTERSHAPE12" val="3072:0-0-0-0"/>
  <p:tag name="CDT_MASTERSHAPE13" val="3073:0-0-0-0"/>
  <p:tag name="CDT_MASTERSHAPE14" val="3074:0-0-0-0"/>
  <p:tag name="CDT_MASTERSHAPE15" val="3075:0-0-0-0"/>
  <p:tag name="CDT_MASTERSHAPE16" val="3076:0-0-0-0"/>
  <p:tag name="CDT_MASTERSHAPE17" val="3077:0-0-0-0"/>
  <p:tag name="CDT_MASTERSHAPE18" val="3080:0-0-0-0"/>
  <p:tag name="CDT_MASTERSHAPE19" val="3081:0-0-0-0"/>
  <p:tag name="CDT_MASTERSHAPE20" val="3082:0-0-0-0"/>
  <p:tag name="CDT_MASTERSHAPE21" val="3083:0-0-0-0"/>
  <p:tag name="CDT_MASTERSHAPE22" val="3084:0-0-0-0"/>
  <p:tag name="CDT_MASTERSHAPE23" val="3085:0-0-0-0"/>
  <p:tag name="CDT_MASTERSHAPE24" val="3086:0-0-0-0"/>
  <p:tag name="CDT_MASTERSHAPE25" val="3087:0-0-0-0"/>
  <p:tag name="CDT_MASTERSHAPE26" val="3088:0-0-0-0"/>
  <p:tag name="CDT_MASTERSHAPE27" val="3089:0-0-0-0"/>
  <p:tag name="CDT_MASTERSHAPE28" val="3090:0-0-0-0"/>
  <p:tag name="CDT_MASTERSHAPE29" val="3091:0-0-0-0"/>
  <p:tag name="CDT_MASTERSHAPE30" val="3092:0-0-0-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4:111,25-586,8279-374,25-102,0471"/>
</p:tagLst>
</file>

<file path=ppt/tags/tag20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01.xml><?xml version="1.0" encoding="utf-8"?>
<p:tagLst xmlns:a="http://schemas.openxmlformats.org/drawingml/2006/main" xmlns:r="http://schemas.openxmlformats.org/officeDocument/2006/relationships" xmlns:p="http://schemas.openxmlformats.org/presentationml/2006/main">
  <p:tag name="EE4P_INTELLIGENT_ELEMENT_REGEX" val="(\d{4})¶{yyyy}"/>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533"/>
  <p:tag name="CDT_MASTERSHAPE3" val="5:111,25-586,8279-374,25-102,0471"/>
</p:tagLst>
</file>

<file path=ppt/tags/tag2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2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214.xml><?xml version="1.0" encoding="utf-8"?>
<p:tagLst xmlns:a="http://schemas.openxmlformats.org/drawingml/2006/main" xmlns:r="http://schemas.openxmlformats.org/officeDocument/2006/relationships" xmlns:p="http://schemas.openxmlformats.org/presentationml/2006/main">
  <p:tag name="CDT_INTERSECT_SLIDE" val="False"/>
  <p:tag name="CDT_NAVBARONTHISSLIDE" val="True"/>
  <p:tag name="CDT_DESIGNS_NAME" val="Siemens 2013 – 16:9"/>
  <p:tag name="CDT_MASTERS_NAME" val="Title fullscreen (big bar up)"/>
  <p:tag name="CDT_LAYOUT_TYPE" val="1"/>
  <p:tag name="CDT_ORIGINAL_DESIGNS_NAME" val="Siemens 2013 – 16:9"/>
  <p:tag name="CDT_ORIGINAL_MASTERS_NAME" val="Title fullscreen (big bar up)"/>
  <p:tag name="CDT_ORIGINAL_LAYOUT_TYPE" val="1"/>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42,5-374,25-260,6249"/>
  <p:tag name="CDT_MASTERSHAPE3" val="13:111,25-314,4999-374,25-261,0001"/>
  <p:tag name="CDT_MASTERSHAPE4" val="7:111,25-586,8279-374,25-102,0471"/>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533"/>
  <p:tag name="CDT_MASTERSHAPE3" val="13:304-42,5-181,5-533"/>
  <p:tag name="CDT_MASTERSHAPE4" val="7:111,25-586,8279-374,25-102,0471"/>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2:0-0-99,87504-720"/>
  <p:tag name="CDT_MASTERSHAPE2" val="3:111,2501-42,5-181,375-260,6249"/>
  <p:tag name="CDT_MASTERSHAPE3" val="13:111,2501-314,4998-181,375-261,0002"/>
  <p:tag name="CDT_MASTERSHAPE4" val="12:304-42,5-181,5-260,6249"/>
  <p:tag name="CDT_MASTERSHAPE5" val="15:304-314,4999-181,5-261,0001"/>
  <p:tag name="CDT_MASTERSHAPE6" val="9:111,25-586,8279-374,25-102,0471"/>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7:0-0-99,87504-720"/>
  <p:tag name="CDT_MASTERSHAPE2" val="13:519,5906-0-20,40945-200,7495"/>
  <p:tag name="CDT_MASTERSHAPE3" val="9:485,5-0-34-720"/>
  <p:tag name="CDT_MASTERSHAPE4" val="3079:111,25-42,50008-374,25-646,3751"/>
  <p:tag name="CDT_MASTERSHAPE5" val="12:519,5906-0-20,40945-98,37409"/>
  <p:tag name="CDT_MASTERSHAPE6" val="14:519,5906-212,1243-20,40945-507,8756"/>
  <p:tag name="CDT_MASTERSHAPE7" val="11:0-575,5001-63,50016-113,375"/>
  <p:tag name="CDT_MASTERSHAPE8" val="3078:0-0-99,87504-720"/>
  <p:tag name="CDT_MASTERSHAPE9" val="31:0-360-0,1250394-0,1250394"/>
  <p:tag name="CDT_MASTERSHAPE10" val="29:0-0-0-0"/>
  <p:tag name="CDT_MASTERSHAPE11" val="30:0-0-0-0"/>
  <p:tag name="CDT_MASTERSHAPE12" val="3072:0-0-0-0"/>
  <p:tag name="CDT_MASTERSHAPE13" val="3073:0-0-0-0"/>
  <p:tag name="CDT_MASTERSHAPE14" val="3074:0-0-0-0"/>
  <p:tag name="CDT_MASTERSHAPE15" val="3075:0-0-0-0"/>
  <p:tag name="CDT_MASTERSHAPE16" val="3076:0-0-0-0"/>
  <p:tag name="CDT_MASTERSHAPE17" val="3077:0-0-0-0"/>
  <p:tag name="CDT_MASTERSHAPE18" val="3080:0-0-0-0"/>
  <p:tag name="CDT_MASTERSHAPE19" val="3081:0-0-0-0"/>
  <p:tag name="CDT_MASTERSHAPE20" val="3082:0-0-0-0"/>
  <p:tag name="CDT_MASTERSHAPE21" val="3083:0-0-0-0"/>
  <p:tag name="CDT_MASTERSHAPE22" val="3084:0-0-0-0"/>
  <p:tag name="CDT_MASTERSHAPE23" val="3085:0-0-0-0"/>
  <p:tag name="CDT_MASTERSHAPE24" val="3086:0-0-0-0"/>
  <p:tag name="CDT_MASTERSHAPE25" val="3087:0-0-0-0"/>
  <p:tag name="CDT_MASTERSHAPE26" val="3088:0-0-0-0"/>
  <p:tag name="CDT_MASTERSHAPE27" val="3089:0-0-0-0"/>
  <p:tag name="CDT_MASTERSHAPE28" val="3090:0-0-0-0"/>
  <p:tag name="CDT_MASTERSHAPE29" val="3091:0-0-0-0"/>
  <p:tag name="CDT_MASTERSHAPE30" val="3092:0-0-0-0"/>
</p:tagLst>
</file>

<file path=ppt/tags/tag2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_REGEX" val="(\d{4})¶{yyyy}"/>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PROT" val="3"/>
  <p:tag name="CDT_PROT_TOP" val="0"/>
  <p:tag name="CDT_PROT_LEFT" val="0"/>
  <p:tag name="CDT_PROT_WIDTH" val="960,5"/>
  <p:tag name="CDT_PROT_HEIGHT" val="99,87504"/>
  <p:tag name="CDT_DELETE_ONEVENT_NEWPRES" val="Fals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5"/>
  <p:tag name="CDT_PROT_TOP" val="190,6199"/>
  <p:tag name="CDT_PROT_LEFT" val="19,75"/>
  <p:tag name="CDT_PROT_WIDTH" val="700,25"/>
  <p:tag name="CDT_PROT_HEIGHT" val="148,1732"/>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PROT" val="2"/>
  <p:tag name="CDT_PROT_TOP" val="0"/>
  <p:tag name="CDT_PROT_LEFT" val="0"/>
  <p:tag name="CDT_PROT_WIDTH" val="720"/>
  <p:tag name="CDT_PROT_HEIGHT" val="99,8750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4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4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4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4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8:0-0-326,7-720"/>
  <p:tag name="CDT_MASTERSHAPE2" val="14:0-0-326,7-720"/>
  <p:tag name="CDT_MASTERSHAPE3" val="57350:326,7-19,75-116,9738-700,25"/>
  <p:tag name="CDT_MASTERSHAPE4" val="57351:295,7487-19,75-30,95134-700,25"/>
  <p:tag name="CDT_MASTERSHAPE5" val="11:0-42,5-76,20732-136,063"/>
  <p:tag name="CDT_MASTERSHAPE6" val="10:485,5-0-34-720"/>
  <p:tag name="CDT_MASTERSHAPE7" val="2:485,5-484,75-34-235,25"/>
  <p:tag name="CDT_MASTERSHAPE8" val="15:0-360-0,1250394-0,1250394"/>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406,08-720"/>
  <p:tag name="CDT_MASTERSHAPE2" val="12:0-0-406,08-720"/>
  <p:tag name="CDT_MASTERSHAPE3" val="57350:289,1062-19,75-116,9738-700,25"/>
  <p:tag name="CDT_MASTERSHAPE4" val="57351:406,08-19,75-30,95134-700,25"/>
  <p:tag name="CDT_MASTERSHAPE5" val="11:0-42,5-76,20732-136,063"/>
  <p:tag name="CDT_MASTERSHAPE6" val="16:0-360-0,1250394-0,1250394"/>
  <p:tag name="CDT_MASTERSHAPE7" val="10:485,5-0-34-720"/>
  <p:tag name="CDT_MASTERSHAPE8" val="15:485,5-484,75-34-235,25"/>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6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6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6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90,6199-19,75-148,1732-700,25"/>
  <p:tag name="CDT_MASTERSHAPE4" val="11:0-42,5-76,20732-136,063"/>
  <p:tag name="CDT_MASTERSHAPE5" val="16:0-360-0,1250394-0,1250394"/>
  <p:tag name="CDT_MASTERSHAPE6" val="10:485,5-0-34-720"/>
  <p:tag name="CDT_MASTERSHAPE7" val="14:485,5-484,75-34-235,25"/>
  <p:tag name="CDT_MASTERSHAPE8" val="57351:190,62-19,75-30,95134-700,25"/>
</p:tagLst>
</file>

<file path=ppt/tags/tag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9:0-0-540-720"/>
  <p:tag name="CDT_MASTERSHAPE2" val="12:0-0-540-720"/>
  <p:tag name="CDT_MASTERSHAPE3" val="57350:186,798-19,75-148,1732-700,25"/>
  <p:tag name="CDT_MASTERSHAPE4" val="11:0-42,5-76,20732-136,063"/>
  <p:tag name="CDT_MASTERSHAPE5" val="16:0-360-0,1250394-0,1250394"/>
  <p:tag name="CDT_MASTERSHAPE6" val="14:485,5-0-34-720"/>
  <p:tag name="CDT_MASTERSHAPE7" val="15:485,5-484,75-34-235,25"/>
  <p:tag name="CDT_MASTERSHAPE8" val="57351:304-19,75-30,95134-700,25"/>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Lst>
</file>

<file path=ppt/tags/tag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4:3"/>
  <p:tag name="CDT_MASTERSHAPE1" val="57359:0-0-326,75-720"/>
  <p:tag name="CDT_MASTERSHAPE2" val="57350:326,7501-19,75-116,9738-700,25"/>
  <p:tag name="CDT_MASTERSHAPE3" val="57351:295,7987-19,75-30,95134-700,25"/>
  <p:tag name="CDT_MASTERSHAPE4" val="8:0-575,5-63,37504-113,375"/>
  <p:tag name="CDT_MASTERSHAPE5" val="9:0-360-0,1250394-0,1250394"/>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9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9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99.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heme/theme1.xml><?xml version="1.0" encoding="utf-8"?>
<a:theme xmlns:a="http://schemas.openxmlformats.org/drawingml/2006/main" name="SMC 2016_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a:solidFill>
            <a:srgbClr val="879BAA"/>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13" tIns="54006" rIns="108013" bIns="54006" numCol="1" spcCol="72000" rtlCol="0" anchor="t" anchorCtr="0">
        <a:noAutofit/>
      </a:bodyPr>
      <a:lstStyle>
        <a:defPPr marL="0" marR="0" indent="0" algn="ctr" defTabSz="914400" eaLnBrk="1" fontAlgn="auto" latinLnBrk="0" hangingPunct="1">
          <a:lnSpc>
            <a:spcPct val="100000"/>
          </a:lnSpc>
          <a:spcBef>
            <a:spcPct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spDef>
    <a:lnDef>
      <a:spPr bwMode="auto">
        <a:solidFill>
          <a:srgbClr val="000000"/>
        </a:solidFill>
        <a:ln w="9525"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wrap="none" lIns="0" tIns="0" rIns="0" bIns="0" rtlCol="0">
        <a:spAutoFit/>
      </a:bodyPr>
      <a:lstStyle>
        <a:defPPr marL="0" marR="0" indent="0" defTabSz="914400" eaLnBrk="1" fontAlgn="auto" latinLnBrk="0" hangingPunct="1">
          <a:lnSpc>
            <a:spcPct val="100000"/>
          </a:lnSpc>
          <a:spcBef>
            <a:spcPts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2.xml><?xml version="1.0" encoding="utf-8"?>
<a:theme xmlns:a="http://schemas.openxmlformats.org/drawingml/2006/main" name="1_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dirty="0" smtClean="0">
            <a:solidFill>
              <a:schemeClr val="tx1"/>
            </a:solidFill>
            <a:latin typeface="+mn-lt"/>
            <a:ea typeface="Arial Unicode MS" panose="020B0604020202020204" pitchFamily="34" charset="-128"/>
            <a:cs typeface="Arial Unicode MS" panose="020B0604020202020204" pitchFamily="34"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noAutofit/>
      </a:bodyPr>
      <a:lstStyle>
        <a:defPPr>
          <a:lnSpc>
            <a:spcPct val="110000"/>
          </a:lnSpc>
          <a:spcBef>
            <a:spcPts val="0"/>
          </a:spcBef>
          <a:defRPr sz="1200" dirty="0" smtClean="0">
            <a:solidFill>
              <a:schemeClr val="tx1"/>
            </a:solidFill>
            <a:latin typeface="+mn-lt"/>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3.xml><?xml version="1.0" encoding="utf-8"?>
<a:theme xmlns:a="http://schemas.openxmlformats.org/drawingml/2006/main" name="1_SMC 2016_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a:solidFill>
            <a:srgbClr val="879BAA"/>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13" tIns="54006" rIns="108013" bIns="54006" numCol="1" spcCol="72000" rtlCol="0" anchor="t" anchorCtr="0">
        <a:noAutofit/>
      </a:bodyPr>
      <a:lstStyle>
        <a:defPPr marL="0" marR="0" indent="0" algn="ctr" defTabSz="914400" eaLnBrk="1" fontAlgn="auto" latinLnBrk="0" hangingPunct="1">
          <a:lnSpc>
            <a:spcPct val="100000"/>
          </a:lnSpc>
          <a:spcBef>
            <a:spcPct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spDef>
    <a:lnDef>
      <a:spPr bwMode="auto">
        <a:solidFill>
          <a:srgbClr val="000000"/>
        </a:solidFill>
        <a:ln w="9525"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wrap="none" lIns="0" tIns="0" rIns="0" bIns="0" rtlCol="0">
        <a:spAutoFit/>
      </a:bodyPr>
      <a:lstStyle>
        <a:defPPr marL="0" marR="0" indent="0" defTabSz="914400" eaLnBrk="1" fontAlgn="auto" latinLnBrk="0" hangingPunct="1">
          <a:lnSpc>
            <a:spcPct val="100000"/>
          </a:lnSpc>
          <a:spcBef>
            <a:spcPts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4.xml><?xml version="1.0" encoding="utf-8"?>
<a:theme xmlns:a="http://schemas.openxmlformats.org/drawingml/2006/main" name="2_SMC 2016_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a:solidFill>
            <a:srgbClr val="879BAA"/>
          </a:solidFill>
          <a:miter lim="800000"/>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13" tIns="54006" rIns="108013" bIns="54006" numCol="1" spcCol="72000" rtlCol="0" anchor="t" anchorCtr="0">
        <a:noAutofit/>
      </a:bodyPr>
      <a:lstStyle>
        <a:defPPr marL="0" marR="0" indent="0" algn="ctr" defTabSz="914400" eaLnBrk="1" fontAlgn="auto" latinLnBrk="0" hangingPunct="1">
          <a:lnSpc>
            <a:spcPct val="100000"/>
          </a:lnSpc>
          <a:spcBef>
            <a:spcPct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spDef>
    <a:lnDef>
      <a:spPr bwMode="auto">
        <a:solidFill>
          <a:srgbClr val="000000"/>
        </a:solidFill>
        <a:ln w="9525" cap="flat" cmpd="sng" algn="ctr">
          <a:solidFill>
            <a:srgbClr val="879BAA"/>
          </a:solidFill>
          <a:prstDash val="solid"/>
          <a:miter lim="800000"/>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wrap="none" lIns="0" tIns="0" rIns="0" bIns="0" rtlCol="0">
        <a:spAutoFit/>
      </a:bodyPr>
      <a:lstStyle>
        <a:defPPr marL="0" marR="0" indent="0" defTabSz="914400" eaLnBrk="1" fontAlgn="auto" latinLnBrk="0" hangingPunct="1">
          <a:lnSpc>
            <a:spcPct val="100000"/>
          </a:lnSpc>
          <a:spcBef>
            <a:spcPts val="0"/>
          </a:spcBef>
          <a:spcAft>
            <a:spcPts val="0"/>
          </a:spcAft>
          <a:buClr>
            <a:srgbClr val="879BAA"/>
          </a:buClr>
          <a:buSzTx/>
          <a:buFontTx/>
          <a:buNone/>
          <a:tabLst/>
          <a:defRPr kumimoji="0" sz="1200" b="0" i="0" u="none" strike="noStrike" kern="0" cap="none" spc="0" normalizeH="0" baseline="0" noProof="0" dirty="0" smtClean="0">
            <a:ln>
              <a:noFill/>
            </a:ln>
            <a:solidFill>
              <a:srgbClr val="000000"/>
            </a:solidFill>
            <a:effectLst/>
            <a:uLnTx/>
            <a:uFillTx/>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5.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Two rows + Navigation</Name>
  <PpLayout>32</PpLayout>
  <Index>19</Index>
</p4ppTags>
</file>

<file path=customXml/item10.xml><?xml version="1.0" encoding="utf-8"?>
<p4ppTags>
  <Name>Text + Index</Name>
  <PpLayout>32</PpLayout>
  <Index>8</Index>
</p4ppTags>
</file>

<file path=customXml/item11.xml><?xml version="1.0" encoding="utf-8"?>
<p4ppTags>
  <Name>Four objects</Name>
  <PpLayout>24</PpLayout>
  <Index>15</Index>
</p4ppTags>
</file>

<file path=customXml/item12.xml><?xml version="1.0" encoding="utf-8"?>
<p4ppTags>
  <Name>One object (large)</Name>
  <PpLayout>16</PpLayout>
  <Index>10</Index>
</p4ppTags>
</file>

<file path=customXml/item13.xml><?xml version="1.0" encoding="utf-8"?>
<p4ppTags>
  <Name>One object (small) + Navigation</Name>
  <PpLayout>32</PpLayout>
  <Index>18</Index>
</p4ppTags>
</file>

<file path=customXml/item14.xml><?xml version="1.0" encoding="utf-8"?>
<p4ppTags>
  <Name>Free Content</Name>
  <PpLayout>11</PpLayout>
  <Index>9</Index>
</p4ppTags>
</file>

<file path=customXml/item15.xml><?xml version="1.0" encoding="utf-8"?>
<p4ppTags>
  <Name>Three columns + Navigation</Name>
  <PpLayout>32</PpLayout>
  <Index>20</Index>
</p4ppTags>
</file>

<file path=customXml/item16.xml><?xml version="1.0" encoding="utf-8"?>
<p4ppTags>
  <Name>Two columns + Navigation</Name>
  <PpLayout>32</PpLayout>
  <Index>18</Index>
</p4ppTags>
</file>

<file path=customXml/item17.xml><?xml version="1.0" encoding="utf-8"?>
<p4ppTags>
  <Name>Three columns</Name>
  <PpLayout>32</PpLayout>
  <Index>14</Index>
</p4ppTags>
</file>

<file path=customXml/item18.xml><?xml version="1.0" encoding="utf-8"?>
<p4ppTags>
  <Name>Free Content + Navigation</Name>
  <PpLayout>32</PpLayout>
  <Index>16</Index>
</p4ppTags>
</file>

<file path=customXml/item19.xml><?xml version="1.0" encoding="utf-8"?>
<p:properties xmlns:p="http://schemas.microsoft.com/office/2006/metadata/properties" xmlns:xsi="http://www.w3.org/2001/XMLSchema-instance" xmlns:pc="http://schemas.microsoft.com/office/infopath/2007/PartnerControls">
  <documentManagement>
    <Status xmlns="778d8b6d-5702-429f-a056-f2b24502fa7b">Draft</Status>
  </documentManagement>
</p:properties>
</file>

<file path=customXml/item2.xml><?xml version="1.0" encoding="utf-8"?>
<p4ppTags>
  <Name>Free Content</Name>
  <PpLayout>11</PpLayout>
  <Index>9</Index>
</p4ppTags>
</file>

<file path=customXml/item20.xml><?xml version="1.0" encoding="utf-8"?>
<p4ppTags>
  <Name>One object (large)</Name>
  <PpLayout>16</PpLayout>
  <Index>10</Index>
</p4ppTags>
</file>

<file path=customXml/item21.xml><?xml version="1.0" encoding="utf-8"?>
<p4ppTags>
  <Name>Free Content</Name>
  <PpLayout>11</PpLayout>
  <Index>9</Index>
</p4ppTags>
</file>

<file path=customXml/item22.xml><?xml version="1.0" encoding="utf-8"?>
<p4ppTags>
  <Name>One object (small) + Navigation</Name>
  <PpLayout>32</PpLayout>
  <Index>17</Index>
</p4ppTags>
</file>

<file path=customXml/item23.xml><?xml version="1.0" encoding="utf-8"?>
<p4ppTags>
  <Name>Two columns</Name>
  <PpLayout>29</PpLayout>
  <Index>12</Index>
</p4ppTags>
</file>

<file path=customXml/item24.xml><?xml version="1.0" encoding="utf-8"?>
<p4ppTags>
  <Name>Free Content + Navigation</Name>
  <PpLayout>32</PpLayout>
  <Index>16</Index>
</p4ppTags>
</file>

<file path=customXml/item25.xml><?xml version="1.0" encoding="utf-8"?>
<p4ppTags>
  <Name>Two rows + Navigation</Name>
  <PpLayout>32</PpLayout>
  <Index>21</Index>
</p4ppTags>
</file>

<file path=customXml/item26.xml><?xml version="1.0" encoding="utf-8"?>
<p4ppTags>
  <Name>Two rows</Name>
  <PpLayout>32</PpLayout>
  <Index>13</Index>
</p4ppTags>
</file>

<file path=customXml/item27.xml><?xml version="1.0" encoding="utf-8"?>
<p4ppTags>
  <Name>One object (large)</Name>
  <PpLayout>16</PpLayout>
  <Index>10</Index>
</p4ppTag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p4ppTags>
  <Name>Three columns</Name>
  <PpLayout>32</PpLayout>
  <Index>14</Index>
</p4ppTags>
</file>

<file path=customXml/item3.xml><?xml version="1.0" encoding="utf-8"?>
<p4ppTags>
  <Name>One object (small)</Name>
  <PpLayout>16</PpLayout>
  <Index>11</Index>
</p4ppTags>
</file>

<file path=customXml/item30.xml><?xml version="1.0" encoding="utf-8"?>
<ct:contentTypeSchema xmlns:ct="http://schemas.microsoft.com/office/2006/metadata/contentType" xmlns:ma="http://schemas.microsoft.com/office/2006/metadata/properties/metaAttributes" ct:_="" ma:_="" ma:contentTypeName="Document" ma:contentTypeID="0x01010007C96813A06008438ADDD0BB1193629C" ma:contentTypeVersion="1" ma:contentTypeDescription="Create a new document." ma:contentTypeScope="" ma:versionID="6f69fb345fa6c55e9492c17347534f0a">
  <xsd:schema xmlns:xsd="http://www.w3.org/2001/XMLSchema" xmlns:xs="http://www.w3.org/2001/XMLSchema" xmlns:p="http://schemas.microsoft.com/office/2006/metadata/properties" xmlns:ns2="778d8b6d-5702-429f-a056-f2b24502fa7b" targetNamespace="http://schemas.microsoft.com/office/2006/metadata/properties" ma:root="true" ma:fieldsID="e503e22a70409ec3a55818809d44daaf" ns2:_="">
    <xsd:import namespace="778d8b6d-5702-429f-a056-f2b24502fa7b"/>
    <xsd:element name="properties">
      <xsd:complexType>
        <xsd:sequence>
          <xsd:element name="documentManagement">
            <xsd:complexType>
              <xsd:all>
                <xsd:element ref="ns2:Statu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8d8b6d-5702-429f-a056-f2b24502fa7b" elementFormDefault="qualified">
    <xsd:import namespace="http://schemas.microsoft.com/office/2006/documentManagement/types"/>
    <xsd:import namespace="http://schemas.microsoft.com/office/infopath/2007/PartnerControls"/>
    <xsd:element name="Status" ma:index="8" ma:displayName="Status" ma:default="Draft" ma:description="Current status of the document" ma:format="Dropdown" ma:internalName="Status">
      <xsd:simpleType>
        <xsd:restriction base="dms:Choice">
          <xsd:enumeration value="Draft"/>
          <xsd:enumeration value="Review"/>
          <xsd:enumeration value="Released"/>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p4ppTags>
  <Name>One object (small)</Name>
  <PpLayout>16</PpLayout>
  <Index>11</Index>
</p4ppTags>
</file>

<file path=customXml/item32.xml><?xml version="1.0" encoding="utf-8"?>
<p4ppTags>
  <Name>One object (large)</Name>
  <PpLayout>16</PpLayout>
  <Index>10</Index>
</p4ppTags>
</file>

<file path=customXml/item33.xml><?xml version="1.0" encoding="utf-8"?>
<p4ppTags>
  <Name>Two rows</Name>
  <PpLayout>32</PpLayout>
  <Index>13</Index>
</p4ppTags>
</file>

<file path=customXml/item34.xml><?xml version="1.0" encoding="utf-8"?>
<p4ppTags>
  <Name>One object (large)</Name>
  <PpLayout>16</PpLayout>
  <Index>10</Index>
</p4ppTags>
</file>

<file path=customXml/item35.xml><?xml version="1.0" encoding="utf-8"?>
<p4ppTags>
  <Name>Text + Index</Name>
  <PpLayout>32</PpLayout>
  <Index>8</Index>
</p4ppTags>
</file>

<file path=customXml/item36.xml><?xml version="1.0" encoding="utf-8"?>
<p4ppTags>
  <Name>Free Content</Name>
  <PpLayout>11</PpLayout>
  <Index>9</Index>
</p4ppTags>
</file>

<file path=customXml/item4.xml><?xml version="1.0" encoding="utf-8"?>
<p4ppTags>
  <Name>Four objects</Name>
  <PpLayout>24</PpLayout>
  <Index>15</Index>
</p4ppTags>
</file>

<file path=customXml/item5.xml><?xml version="1.0" encoding="utf-8"?>
<p4ppTags>
  <Name>Two columns + Navigation</Name>
  <PpLayout>32</PpLayout>
  <Index>19</Index>
</p4ppTags>
</file>

<file path=customXml/item6.xml><?xml version="1.0" encoding="utf-8"?>
<p4ppTags>
  <Name>Four objects + Navigation</Name>
  <PpLayout>32</PpLayout>
  <Index>22</Index>
</p4ppTags>
</file>

<file path=customXml/item7.xml><?xml version="1.0" encoding="utf-8"?>
<p4ppTags>
  <Name>Four objects + Navigation</Name>
  <PpLayout>32</PpLayout>
  <Index>20</Index>
</p4ppTags>
</file>

<file path=customXml/item8.xml><?xml version="1.0" encoding="utf-8"?>
<p4ppTags>
  <Name>Two columns</Name>
  <PpLayout>29</PpLayout>
  <Index>12</Index>
</p4ppTags>
</file>

<file path=customXml/item9.xml><?xml version="1.0" encoding="utf-8"?>
<p4ppTags>
  <Name>One object (large) + Navigation</Name>
  <PpLayout>32</PpLayout>
  <Index>17</Index>
</p4ppTags>
</file>

<file path=customXml/itemProps1.xml><?xml version="1.0" encoding="utf-8"?>
<ds:datastoreItem xmlns:ds="http://schemas.openxmlformats.org/officeDocument/2006/customXml" ds:itemID="{4FA06D21-9759-4ACA-ACEC-D477632F35FB}">
  <ds:schemaRefs/>
</ds:datastoreItem>
</file>

<file path=customXml/itemProps10.xml><?xml version="1.0" encoding="utf-8"?>
<ds:datastoreItem xmlns:ds="http://schemas.openxmlformats.org/officeDocument/2006/customXml" ds:itemID="{A7C8F7E6-AA15-4608-A8BA-A2603FEED219}">
  <ds:schemaRefs/>
</ds:datastoreItem>
</file>

<file path=customXml/itemProps11.xml><?xml version="1.0" encoding="utf-8"?>
<ds:datastoreItem xmlns:ds="http://schemas.openxmlformats.org/officeDocument/2006/customXml" ds:itemID="{EF0F6A5C-31E0-44C5-ADF0-FC1EA9FBA21E}">
  <ds:schemaRefs/>
</ds:datastoreItem>
</file>

<file path=customXml/itemProps12.xml><?xml version="1.0" encoding="utf-8"?>
<ds:datastoreItem xmlns:ds="http://schemas.openxmlformats.org/officeDocument/2006/customXml" ds:itemID="{0DCA787E-FD27-4607-A496-D9D38AA62952}">
  <ds:schemaRefs/>
</ds:datastoreItem>
</file>

<file path=customXml/itemProps13.xml><?xml version="1.0" encoding="utf-8"?>
<ds:datastoreItem xmlns:ds="http://schemas.openxmlformats.org/officeDocument/2006/customXml" ds:itemID="{CC86C36B-7463-4121-9647-006483925D6C}">
  <ds:schemaRefs/>
</ds:datastoreItem>
</file>

<file path=customXml/itemProps14.xml><?xml version="1.0" encoding="utf-8"?>
<ds:datastoreItem xmlns:ds="http://schemas.openxmlformats.org/officeDocument/2006/customXml" ds:itemID="{164739E5-6F67-424E-838C-FEBAED39BEFA}">
  <ds:schemaRefs/>
</ds:datastoreItem>
</file>

<file path=customXml/itemProps15.xml><?xml version="1.0" encoding="utf-8"?>
<ds:datastoreItem xmlns:ds="http://schemas.openxmlformats.org/officeDocument/2006/customXml" ds:itemID="{839D0914-6B1A-48C9-9911-DB062CD5F62C}">
  <ds:schemaRefs/>
</ds:datastoreItem>
</file>

<file path=customXml/itemProps16.xml><?xml version="1.0" encoding="utf-8"?>
<ds:datastoreItem xmlns:ds="http://schemas.openxmlformats.org/officeDocument/2006/customXml" ds:itemID="{26CB8645-C4CE-4D65-B0AD-27E613A0C7D7}">
  <ds:schemaRefs/>
</ds:datastoreItem>
</file>

<file path=customXml/itemProps17.xml><?xml version="1.0" encoding="utf-8"?>
<ds:datastoreItem xmlns:ds="http://schemas.openxmlformats.org/officeDocument/2006/customXml" ds:itemID="{2E5EA0C4-F5B3-41BF-8A47-4140B9774C63}">
  <ds:schemaRefs/>
</ds:datastoreItem>
</file>

<file path=customXml/itemProps18.xml><?xml version="1.0" encoding="utf-8"?>
<ds:datastoreItem xmlns:ds="http://schemas.openxmlformats.org/officeDocument/2006/customXml" ds:itemID="{2742B5AB-ABCD-4E84-A881-237AEEE630A0}">
  <ds:schemaRefs/>
</ds:datastoreItem>
</file>

<file path=customXml/itemProps19.xml><?xml version="1.0" encoding="utf-8"?>
<ds:datastoreItem xmlns:ds="http://schemas.openxmlformats.org/officeDocument/2006/customXml" ds:itemID="{7FC4C278-A576-422D-8A0B-4260B1992BF6}">
  <ds:schemaRefs>
    <ds:schemaRef ds:uri="http://schemas.openxmlformats.org/package/2006/metadata/core-properties"/>
    <ds:schemaRef ds:uri="http://schemas.microsoft.com/office/2006/documentManagement/types"/>
    <ds:schemaRef ds:uri="http://purl.org/dc/elements/1.1/"/>
    <ds:schemaRef ds:uri="http://www.w3.org/XML/1998/namespace"/>
    <ds:schemaRef ds:uri="http://purl.org/dc/dcmitype/"/>
    <ds:schemaRef ds:uri="http://purl.org/dc/terms/"/>
    <ds:schemaRef ds:uri="http://schemas.microsoft.com/office/2006/metadata/properties"/>
    <ds:schemaRef ds:uri="http://schemas.microsoft.com/office/infopath/2007/PartnerControls"/>
    <ds:schemaRef ds:uri="778d8b6d-5702-429f-a056-f2b24502fa7b"/>
  </ds:schemaRefs>
</ds:datastoreItem>
</file>

<file path=customXml/itemProps2.xml><?xml version="1.0" encoding="utf-8"?>
<ds:datastoreItem xmlns:ds="http://schemas.openxmlformats.org/officeDocument/2006/customXml" ds:itemID="{839C5A8E-845D-44FD-B317-483B2679F215}">
  <ds:schemaRefs/>
</ds:datastoreItem>
</file>

<file path=customXml/itemProps20.xml><?xml version="1.0" encoding="utf-8"?>
<ds:datastoreItem xmlns:ds="http://schemas.openxmlformats.org/officeDocument/2006/customXml" ds:itemID="{516B09EC-1707-44DD-8238-75F512958A3F}">
  <ds:schemaRefs/>
</ds:datastoreItem>
</file>

<file path=customXml/itemProps21.xml><?xml version="1.0" encoding="utf-8"?>
<ds:datastoreItem xmlns:ds="http://schemas.openxmlformats.org/officeDocument/2006/customXml" ds:itemID="{69C45DD7-3011-42F3-A8B2-6B011B3CC8A7}">
  <ds:schemaRefs/>
</ds:datastoreItem>
</file>

<file path=customXml/itemProps22.xml><?xml version="1.0" encoding="utf-8"?>
<ds:datastoreItem xmlns:ds="http://schemas.openxmlformats.org/officeDocument/2006/customXml" ds:itemID="{0C818C97-2D83-45DE-ACC5-B9EEAAA76AA2}">
  <ds:schemaRefs/>
</ds:datastoreItem>
</file>

<file path=customXml/itemProps23.xml><?xml version="1.0" encoding="utf-8"?>
<ds:datastoreItem xmlns:ds="http://schemas.openxmlformats.org/officeDocument/2006/customXml" ds:itemID="{B85F97E9-9AC3-47AE-8BEE-4D092264914F}">
  <ds:schemaRefs/>
</ds:datastoreItem>
</file>

<file path=customXml/itemProps24.xml><?xml version="1.0" encoding="utf-8"?>
<ds:datastoreItem xmlns:ds="http://schemas.openxmlformats.org/officeDocument/2006/customXml" ds:itemID="{F71D20A7-90DC-4CFF-A212-5879B90A480D}">
  <ds:schemaRefs/>
</ds:datastoreItem>
</file>

<file path=customXml/itemProps25.xml><?xml version="1.0" encoding="utf-8"?>
<ds:datastoreItem xmlns:ds="http://schemas.openxmlformats.org/officeDocument/2006/customXml" ds:itemID="{1C833D14-F9BC-487A-977A-F5534912E4E3}">
  <ds:schemaRefs/>
</ds:datastoreItem>
</file>

<file path=customXml/itemProps26.xml><?xml version="1.0" encoding="utf-8"?>
<ds:datastoreItem xmlns:ds="http://schemas.openxmlformats.org/officeDocument/2006/customXml" ds:itemID="{C10426C4-1F5C-4F23-89E1-4A926F437FBE}">
  <ds:schemaRefs/>
</ds:datastoreItem>
</file>

<file path=customXml/itemProps27.xml><?xml version="1.0" encoding="utf-8"?>
<ds:datastoreItem xmlns:ds="http://schemas.openxmlformats.org/officeDocument/2006/customXml" ds:itemID="{C9BA7EE3-8C2B-4461-980D-BA5A6E409406}">
  <ds:schemaRefs/>
</ds:datastoreItem>
</file>

<file path=customXml/itemProps28.xml><?xml version="1.0" encoding="utf-8"?>
<ds:datastoreItem xmlns:ds="http://schemas.openxmlformats.org/officeDocument/2006/customXml" ds:itemID="{5FE32ABE-9057-4593-8E5D-4C6D9781759B}">
  <ds:schemaRefs>
    <ds:schemaRef ds:uri="http://schemas.microsoft.com/sharepoint/v3/contenttype/forms"/>
  </ds:schemaRefs>
</ds:datastoreItem>
</file>

<file path=customXml/itemProps29.xml><?xml version="1.0" encoding="utf-8"?>
<ds:datastoreItem xmlns:ds="http://schemas.openxmlformats.org/officeDocument/2006/customXml" ds:itemID="{45A5BEB7-B6AC-4193-8F29-391B136D669E}">
  <ds:schemaRefs/>
</ds:datastoreItem>
</file>

<file path=customXml/itemProps3.xml><?xml version="1.0" encoding="utf-8"?>
<ds:datastoreItem xmlns:ds="http://schemas.openxmlformats.org/officeDocument/2006/customXml" ds:itemID="{FB777B3A-49A7-4E47-85FF-0E1FCE9A4947}">
  <ds:schemaRefs/>
</ds:datastoreItem>
</file>

<file path=customXml/itemProps30.xml><?xml version="1.0" encoding="utf-8"?>
<ds:datastoreItem xmlns:ds="http://schemas.openxmlformats.org/officeDocument/2006/customXml" ds:itemID="{DC2DD191-DE41-42A5-AF6D-6AB434FEB0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8d8b6d-5702-429f-a056-f2b24502fa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0DA35EFD-5271-47EA-957E-4271949FAD7B}">
  <ds:schemaRefs/>
</ds:datastoreItem>
</file>

<file path=customXml/itemProps32.xml><?xml version="1.0" encoding="utf-8"?>
<ds:datastoreItem xmlns:ds="http://schemas.openxmlformats.org/officeDocument/2006/customXml" ds:itemID="{F609D5D7-B4AF-42CA-96A0-A9F177995CAA}">
  <ds:schemaRefs/>
</ds:datastoreItem>
</file>

<file path=customXml/itemProps33.xml><?xml version="1.0" encoding="utf-8"?>
<ds:datastoreItem xmlns:ds="http://schemas.openxmlformats.org/officeDocument/2006/customXml" ds:itemID="{BFAFFE6A-880A-4A9D-AA6E-1D0BFBFD3051}">
  <ds:schemaRefs/>
</ds:datastoreItem>
</file>

<file path=customXml/itemProps34.xml><?xml version="1.0" encoding="utf-8"?>
<ds:datastoreItem xmlns:ds="http://schemas.openxmlformats.org/officeDocument/2006/customXml" ds:itemID="{B5B2BF7A-AD72-4B12-88F3-181AA362AB72}">
  <ds:schemaRefs/>
</ds:datastoreItem>
</file>

<file path=customXml/itemProps35.xml><?xml version="1.0" encoding="utf-8"?>
<ds:datastoreItem xmlns:ds="http://schemas.openxmlformats.org/officeDocument/2006/customXml" ds:itemID="{260A41B1-7574-4D7E-AB88-8F758487E11D}">
  <ds:schemaRefs/>
</ds:datastoreItem>
</file>

<file path=customXml/itemProps36.xml><?xml version="1.0" encoding="utf-8"?>
<ds:datastoreItem xmlns:ds="http://schemas.openxmlformats.org/officeDocument/2006/customXml" ds:itemID="{306AABBF-633D-4238-A617-C8ED2717D867}">
  <ds:schemaRefs/>
</ds:datastoreItem>
</file>

<file path=customXml/itemProps4.xml><?xml version="1.0" encoding="utf-8"?>
<ds:datastoreItem xmlns:ds="http://schemas.openxmlformats.org/officeDocument/2006/customXml" ds:itemID="{1290F6C3-3F7D-46EF-B51A-889A582C6C59}">
  <ds:schemaRefs/>
</ds:datastoreItem>
</file>

<file path=customXml/itemProps5.xml><?xml version="1.0" encoding="utf-8"?>
<ds:datastoreItem xmlns:ds="http://schemas.openxmlformats.org/officeDocument/2006/customXml" ds:itemID="{0D8B89DD-5D2A-417D-9603-06D06CC8D4D6}">
  <ds:schemaRefs/>
</ds:datastoreItem>
</file>

<file path=customXml/itemProps6.xml><?xml version="1.0" encoding="utf-8"?>
<ds:datastoreItem xmlns:ds="http://schemas.openxmlformats.org/officeDocument/2006/customXml" ds:itemID="{6CA8B51F-61C9-46FF-9BD3-B1CB232713CB}">
  <ds:schemaRefs/>
</ds:datastoreItem>
</file>

<file path=customXml/itemProps7.xml><?xml version="1.0" encoding="utf-8"?>
<ds:datastoreItem xmlns:ds="http://schemas.openxmlformats.org/officeDocument/2006/customXml" ds:itemID="{BCF96255-BBA2-4607-A41F-95146A207135}">
  <ds:schemaRefs/>
</ds:datastoreItem>
</file>

<file path=customXml/itemProps8.xml><?xml version="1.0" encoding="utf-8"?>
<ds:datastoreItem xmlns:ds="http://schemas.openxmlformats.org/officeDocument/2006/customXml" ds:itemID="{2AF03AAE-1F65-48B1-B03E-703C5C0BA667}">
  <ds:schemaRefs/>
</ds:datastoreItem>
</file>

<file path=customXml/itemProps9.xml><?xml version="1.0" encoding="utf-8"?>
<ds:datastoreItem xmlns:ds="http://schemas.openxmlformats.org/officeDocument/2006/customXml" ds:itemID="{D7F9DF34-B778-4E7D-9A9E-314872787848}">
  <ds:schemaRefs/>
</ds:datastoreItem>
</file>

<file path=docProps/app.xml><?xml version="1.0" encoding="utf-8"?>
<Properties xmlns="http://schemas.openxmlformats.org/officeDocument/2006/extended-properties" xmlns:vt="http://schemas.openxmlformats.org/officeDocument/2006/docPropsVTypes">
  <Template>SMC 2016_16-9</Template>
  <TotalTime>0</TotalTime>
  <Words>1593</Words>
  <Application>Microsoft Office PowerPoint</Application>
  <PresentationFormat>Custom</PresentationFormat>
  <Paragraphs>275</Paragraphs>
  <Slides>23</Slides>
  <Notes>16</Notes>
  <HiddenSlides>2</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2</vt:i4>
      </vt:variant>
      <vt:variant>
        <vt:lpstr>Slide Titles</vt:lpstr>
      </vt:variant>
      <vt:variant>
        <vt:i4>23</vt:i4>
      </vt:variant>
    </vt:vector>
  </HeadingPairs>
  <TitlesOfParts>
    <vt:vector size="35" baseType="lpstr">
      <vt:lpstr>Arial Unicode MS</vt:lpstr>
      <vt:lpstr>ＭＳ Ｐゴシック</vt:lpstr>
      <vt:lpstr>Arial</vt:lpstr>
      <vt:lpstr>Bookman Old Style</vt:lpstr>
      <vt:lpstr>Wingdings</vt:lpstr>
      <vt:lpstr>ヒラギノ角ゴ Pro W3</vt:lpstr>
      <vt:lpstr>SMC 2016_16-9</vt:lpstr>
      <vt:lpstr>1_Siemens 2016 – 16:9</vt:lpstr>
      <vt:lpstr>1_SMC 2016_16-9</vt:lpstr>
      <vt:lpstr>2_SMC 2016_16-9</vt:lpstr>
      <vt:lpstr>think-cell Folie</vt:lpstr>
      <vt:lpstr>think-cell Slide</vt:lpstr>
      <vt:lpstr>Cloud agnostic deployment and Canary Release</vt:lpstr>
      <vt:lpstr>Emergency Board meeting to discuss poor results and way forward</vt:lpstr>
      <vt:lpstr>Emergency Board meeting of BestPLM.INC to discuss poor results and way forward:</vt:lpstr>
      <vt:lpstr>XYZTech  - Case Study</vt:lpstr>
      <vt:lpstr>Business Requirement</vt:lpstr>
      <vt:lpstr>PowerPoint Presentation</vt:lpstr>
      <vt:lpstr>Challenges in Applications: AS-IS</vt:lpstr>
      <vt:lpstr>Why Multi-Cloud?</vt:lpstr>
      <vt:lpstr>Why Multi-Cloud?</vt:lpstr>
      <vt:lpstr>Cloud agnostic pipeline</vt:lpstr>
      <vt:lpstr>Cloud agnostic pipeline</vt:lpstr>
      <vt:lpstr>Multi-cloud coding</vt:lpstr>
      <vt:lpstr>Multi-cloud coding</vt:lpstr>
      <vt:lpstr>Technology Stack</vt:lpstr>
      <vt:lpstr>Deployment techniques</vt:lpstr>
      <vt:lpstr>Deployment techniques</vt:lpstr>
      <vt:lpstr>Rolling updates</vt:lpstr>
      <vt:lpstr>How Canary works?</vt:lpstr>
      <vt:lpstr>Blue/Green</vt:lpstr>
      <vt:lpstr>Why Canary?</vt:lpstr>
      <vt:lpstr>Demo</vt:lpstr>
      <vt:lpstr>Demo</vt:lpstr>
      <vt:lpstr>PowerPoint Presentation</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C_Unrestricted</cp:keywords>
  <cp:lastModifiedBy/>
  <cp:revision>1</cp:revision>
  <dcterms:created xsi:type="dcterms:W3CDTF">8062-05-06T17:14:02Z</dcterms:created>
  <dcterms:modified xsi:type="dcterms:W3CDTF">2017-11-28T13:06:08Z</dcterms:modified>
  <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_NewReviewCycle">
    <vt:lpwstr/>
  </property>
  <property fmtid="{D5CDD505-2E9C-101B-9397-08002B2CF9AE}" pid="4" name="ContentTypeId">
    <vt:lpwstr>0x01010007C96813A06008438ADDD0BB1193629C</vt:lpwstr>
  </property>
</Properties>
</file>